
<file path=[Content_Types].xml><?xml version="1.0" encoding="utf-8"?>
<Types xmlns="http://schemas.openxmlformats.org/package/2006/content-types">
  <Default Extension="fntdata" ContentType="application/x-fontdata"/>
  <Default Extension="mkv" ContentType="video/unknown"/>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Lst>
  <p:notesMasterIdLst>
    <p:notesMasterId r:id="rId26"/>
  </p:notesMasterIdLst>
  <p:sldIdLst>
    <p:sldId id="256" r:id="rId2"/>
    <p:sldId id="257" r:id="rId3"/>
    <p:sldId id="258" r:id="rId4"/>
    <p:sldId id="259" r:id="rId5"/>
    <p:sldId id="260" r:id="rId6"/>
    <p:sldId id="262" r:id="rId7"/>
    <p:sldId id="261" r:id="rId8"/>
    <p:sldId id="264" r:id="rId9"/>
    <p:sldId id="263" r:id="rId10"/>
    <p:sldId id="265" r:id="rId11"/>
    <p:sldId id="266" r:id="rId12"/>
    <p:sldId id="297" r:id="rId13"/>
    <p:sldId id="298" r:id="rId14"/>
    <p:sldId id="268" r:id="rId15"/>
    <p:sldId id="299" r:id="rId16"/>
    <p:sldId id="304" r:id="rId17"/>
    <p:sldId id="301" r:id="rId18"/>
    <p:sldId id="269" r:id="rId19"/>
    <p:sldId id="303" r:id="rId20"/>
    <p:sldId id="300" r:id="rId21"/>
    <p:sldId id="270" r:id="rId22"/>
    <p:sldId id="305" r:id="rId23"/>
    <p:sldId id="306" r:id="rId24"/>
    <p:sldId id="302" r:id="rId25"/>
  </p:sldIdLst>
  <p:sldSz cx="9144000" cy="5143500" type="screen16x9"/>
  <p:notesSz cx="6858000" cy="9144000"/>
  <p:embeddedFontLst>
    <p:embeddedFont>
      <p:font typeface="Advent Pro SemiBold" panose="020B0604020202020204" charset="0"/>
      <p:regular r:id="rId27"/>
      <p:bold r:id="rId28"/>
    </p:embeddedFont>
    <p:embeddedFont>
      <p:font typeface="Fira Sans Condensed Medium" panose="020B0603050000020004" pitchFamily="34" charset="0"/>
      <p:regular r:id="rId29"/>
      <p:bold r:id="rId30"/>
      <p:italic r:id="rId31"/>
      <p:boldItalic r:id="rId32"/>
    </p:embeddedFont>
    <p:embeddedFont>
      <p:font typeface="Fira Sans Extra Condensed Medium" panose="020B0604020202020204" charset="0"/>
      <p:regular r:id="rId33"/>
      <p:bold r:id="rId34"/>
      <p:italic r:id="rId35"/>
      <p:boldItalic r:id="rId36"/>
    </p:embeddedFont>
    <p:embeddedFont>
      <p:font typeface="Maven Pro" panose="020B0604020202020204" charset="0"/>
      <p:regular r:id="rId37"/>
      <p:bold r:id="rId38"/>
    </p:embeddedFont>
    <p:embeddedFont>
      <p:font typeface="Nunito Light" pitchFamily="2" charset="0"/>
      <p:regular r:id="rId39"/>
      <p:italic r:id="rId40"/>
    </p:embeddedFont>
    <p:embeddedFont>
      <p:font typeface="Share Tech" panose="020B0604020202020204" charset="0"/>
      <p:regular r:id="rId4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BF95FCC-7DB6-4DA2-929A-C6374A15019E}">
  <a:tblStyle styleId="{CBF95FCC-7DB6-4DA2-929A-C6374A15019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39" d="100"/>
          <a:sy n="139" d="100"/>
        </p:scale>
        <p:origin x="804" y="1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9" Type="http://schemas.openxmlformats.org/officeDocument/2006/relationships/font" Target="fonts/font13.fntdata"/><Relationship Id="rId21" Type="http://schemas.openxmlformats.org/officeDocument/2006/relationships/slide" Target="slides/slide20.xml"/><Relationship Id="rId34" Type="http://schemas.openxmlformats.org/officeDocument/2006/relationships/font" Target="fonts/font8.fntdata"/><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6.fntdata"/><Relationship Id="rId37" Type="http://schemas.openxmlformats.org/officeDocument/2006/relationships/font" Target="fonts/font11.fntdata"/><Relationship Id="rId40" Type="http://schemas.openxmlformats.org/officeDocument/2006/relationships/font" Target="fonts/font14.fntdata"/><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36" Type="http://schemas.openxmlformats.org/officeDocument/2006/relationships/font" Target="fonts/font10.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5.fntdata"/><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font" Target="fonts/font9.fntdata"/><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7.fntdata"/><Relationship Id="rId38" Type="http://schemas.openxmlformats.org/officeDocument/2006/relationships/font" Target="fonts/font12.fntdata"/><Relationship Id="rId20" Type="http://schemas.openxmlformats.org/officeDocument/2006/relationships/slide" Target="slides/slide19.xml"/><Relationship Id="rId41" Type="http://schemas.openxmlformats.org/officeDocument/2006/relationships/font" Target="fonts/font1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g6c52a2e8d8_0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2" name="Google Shape;432;g6c52a2e8d8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9"/>
        <p:cNvGrpSpPr/>
        <p:nvPr/>
      </p:nvGrpSpPr>
      <p:grpSpPr>
        <a:xfrm>
          <a:off x="0" y="0"/>
          <a:ext cx="0" cy="0"/>
          <a:chOff x="0" y="0"/>
          <a:chExt cx="0" cy="0"/>
        </a:xfrm>
      </p:grpSpPr>
      <p:sp>
        <p:nvSpPr>
          <p:cNvPr id="710" name="Google Shape;710;g6c4305b01e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1" name="Google Shape;711;g6c4305b01e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5"/>
        <p:cNvGrpSpPr/>
        <p:nvPr/>
      </p:nvGrpSpPr>
      <p:grpSpPr>
        <a:xfrm>
          <a:off x="0" y="0"/>
          <a:ext cx="0" cy="0"/>
          <a:chOff x="0" y="0"/>
          <a:chExt cx="0" cy="0"/>
        </a:xfrm>
      </p:grpSpPr>
      <p:sp>
        <p:nvSpPr>
          <p:cNvPr id="1006" name="Google Shape;1006;g6c4305b01e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7" name="Google Shape;1007;g6c4305b01e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5"/>
        <p:cNvGrpSpPr/>
        <p:nvPr/>
      </p:nvGrpSpPr>
      <p:grpSpPr>
        <a:xfrm>
          <a:off x="0" y="0"/>
          <a:ext cx="0" cy="0"/>
          <a:chOff x="0" y="0"/>
          <a:chExt cx="0" cy="0"/>
        </a:xfrm>
      </p:grpSpPr>
      <p:sp>
        <p:nvSpPr>
          <p:cNvPr id="1006" name="Google Shape;1006;g6c4305b01e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7" name="Google Shape;1007;g6c4305b01e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735888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5"/>
        <p:cNvGrpSpPr/>
        <p:nvPr/>
      </p:nvGrpSpPr>
      <p:grpSpPr>
        <a:xfrm>
          <a:off x="0" y="0"/>
          <a:ext cx="0" cy="0"/>
          <a:chOff x="0" y="0"/>
          <a:chExt cx="0" cy="0"/>
        </a:xfrm>
      </p:grpSpPr>
      <p:sp>
        <p:nvSpPr>
          <p:cNvPr id="1006" name="Google Shape;1006;g6c4305b01e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7" name="Google Shape;1007;g6c4305b01e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643137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5"/>
        <p:cNvGrpSpPr/>
        <p:nvPr/>
      </p:nvGrpSpPr>
      <p:grpSpPr>
        <a:xfrm>
          <a:off x="0" y="0"/>
          <a:ext cx="0" cy="0"/>
          <a:chOff x="0" y="0"/>
          <a:chExt cx="0" cy="0"/>
        </a:xfrm>
      </p:grpSpPr>
      <p:sp>
        <p:nvSpPr>
          <p:cNvPr id="1076" name="Google Shape;1076;g70d13569c7_2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7" name="Google Shape;1077;g70d13569c7_2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5"/>
        <p:cNvGrpSpPr/>
        <p:nvPr/>
      </p:nvGrpSpPr>
      <p:grpSpPr>
        <a:xfrm>
          <a:off x="0" y="0"/>
          <a:ext cx="0" cy="0"/>
          <a:chOff x="0" y="0"/>
          <a:chExt cx="0" cy="0"/>
        </a:xfrm>
      </p:grpSpPr>
      <p:sp>
        <p:nvSpPr>
          <p:cNvPr id="1076" name="Google Shape;1076;g70d13569c7_2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7" name="Google Shape;1077;g70d13569c7_2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439461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5"/>
        <p:cNvGrpSpPr/>
        <p:nvPr/>
      </p:nvGrpSpPr>
      <p:grpSpPr>
        <a:xfrm>
          <a:off x="0" y="0"/>
          <a:ext cx="0" cy="0"/>
          <a:chOff x="0" y="0"/>
          <a:chExt cx="0" cy="0"/>
        </a:xfrm>
      </p:grpSpPr>
      <p:sp>
        <p:nvSpPr>
          <p:cNvPr id="1076" name="Google Shape;1076;g70d13569c7_2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7" name="Google Shape;1077;g70d13569c7_2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109178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5"/>
        <p:cNvGrpSpPr/>
        <p:nvPr/>
      </p:nvGrpSpPr>
      <p:grpSpPr>
        <a:xfrm>
          <a:off x="0" y="0"/>
          <a:ext cx="0" cy="0"/>
          <a:chOff x="0" y="0"/>
          <a:chExt cx="0" cy="0"/>
        </a:xfrm>
      </p:grpSpPr>
      <p:sp>
        <p:nvSpPr>
          <p:cNvPr id="1076" name="Google Shape;1076;g70d13569c7_2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7" name="Google Shape;1077;g70d13569c7_2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732614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0"/>
        <p:cNvGrpSpPr/>
        <p:nvPr/>
      </p:nvGrpSpPr>
      <p:grpSpPr>
        <a:xfrm>
          <a:off x="0" y="0"/>
          <a:ext cx="0" cy="0"/>
          <a:chOff x="0" y="0"/>
          <a:chExt cx="0" cy="0"/>
        </a:xfrm>
      </p:grpSpPr>
      <p:sp>
        <p:nvSpPr>
          <p:cNvPr id="1081" name="Google Shape;1081;g6c4305b01e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2" name="Google Shape;1082;g6c4305b01e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0"/>
        <p:cNvGrpSpPr/>
        <p:nvPr/>
      </p:nvGrpSpPr>
      <p:grpSpPr>
        <a:xfrm>
          <a:off x="0" y="0"/>
          <a:ext cx="0" cy="0"/>
          <a:chOff x="0" y="0"/>
          <a:chExt cx="0" cy="0"/>
        </a:xfrm>
      </p:grpSpPr>
      <p:sp>
        <p:nvSpPr>
          <p:cNvPr id="1081" name="Google Shape;1081;g6c4305b01e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2" name="Google Shape;1082;g6c4305b01e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230310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g6c60e245bf_1_318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3" name="Google Shape;463;g6c60e245bf_1_318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0"/>
        <p:cNvGrpSpPr/>
        <p:nvPr/>
      </p:nvGrpSpPr>
      <p:grpSpPr>
        <a:xfrm>
          <a:off x="0" y="0"/>
          <a:ext cx="0" cy="0"/>
          <a:chOff x="0" y="0"/>
          <a:chExt cx="0" cy="0"/>
        </a:xfrm>
      </p:grpSpPr>
      <p:sp>
        <p:nvSpPr>
          <p:cNvPr id="1081" name="Google Shape;1081;g6c4305b01e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2" name="Google Shape;1082;g6c4305b01e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888927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4"/>
        <p:cNvGrpSpPr/>
        <p:nvPr/>
      </p:nvGrpSpPr>
      <p:grpSpPr>
        <a:xfrm>
          <a:off x="0" y="0"/>
          <a:ext cx="0" cy="0"/>
          <a:chOff x="0" y="0"/>
          <a:chExt cx="0" cy="0"/>
        </a:xfrm>
      </p:grpSpPr>
      <p:sp>
        <p:nvSpPr>
          <p:cNvPr id="1115" name="Google Shape;1115;g6c52a2e8d8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6" name="Google Shape;1116;g6c52a2e8d8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0"/>
        <p:cNvGrpSpPr/>
        <p:nvPr/>
      </p:nvGrpSpPr>
      <p:grpSpPr>
        <a:xfrm>
          <a:off x="0" y="0"/>
          <a:ext cx="0" cy="0"/>
          <a:chOff x="0" y="0"/>
          <a:chExt cx="0" cy="0"/>
        </a:xfrm>
      </p:grpSpPr>
      <p:sp>
        <p:nvSpPr>
          <p:cNvPr id="1081" name="Google Shape;1081;g6c4305b01e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2" name="Google Shape;1082;g6c4305b01e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4267953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0"/>
        <p:cNvGrpSpPr/>
        <p:nvPr/>
      </p:nvGrpSpPr>
      <p:grpSpPr>
        <a:xfrm>
          <a:off x="0" y="0"/>
          <a:ext cx="0" cy="0"/>
          <a:chOff x="0" y="0"/>
          <a:chExt cx="0" cy="0"/>
        </a:xfrm>
      </p:grpSpPr>
      <p:sp>
        <p:nvSpPr>
          <p:cNvPr id="1081" name="Google Shape;1081;g6c4305b01e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2" name="Google Shape;1082;g6c4305b01e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666782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4"/>
        <p:cNvGrpSpPr/>
        <p:nvPr/>
      </p:nvGrpSpPr>
      <p:grpSpPr>
        <a:xfrm>
          <a:off x="0" y="0"/>
          <a:ext cx="0" cy="0"/>
          <a:chOff x="0" y="0"/>
          <a:chExt cx="0" cy="0"/>
        </a:xfrm>
      </p:grpSpPr>
      <p:sp>
        <p:nvSpPr>
          <p:cNvPr id="1115" name="Google Shape;1115;g6c52a2e8d8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6" name="Google Shape;1116;g6c52a2e8d8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901905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g6c4305b01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9" name="Google Shape;469;g6c4305b01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g6c4305b01e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4" name="Google Shape;504;g6c4305b01e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p:cNvGrpSpPr/>
        <p:nvPr/>
      </p:nvGrpSpPr>
      <p:grpSpPr>
        <a:xfrm>
          <a:off x="0" y="0"/>
          <a:ext cx="0" cy="0"/>
          <a:chOff x="0" y="0"/>
          <a:chExt cx="0" cy="0"/>
        </a:xfrm>
      </p:grpSpPr>
      <p:sp>
        <p:nvSpPr>
          <p:cNvPr id="568" name="Google Shape;568;g6c4305b01e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9" name="Google Shape;569;g6c4305b01e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4"/>
        <p:cNvGrpSpPr/>
        <p:nvPr/>
      </p:nvGrpSpPr>
      <p:grpSpPr>
        <a:xfrm>
          <a:off x="0" y="0"/>
          <a:ext cx="0" cy="0"/>
          <a:chOff x="0" y="0"/>
          <a:chExt cx="0" cy="0"/>
        </a:xfrm>
      </p:grpSpPr>
      <p:sp>
        <p:nvSpPr>
          <p:cNvPr id="655" name="Google Shape;655;g6c4305b01e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6" name="Google Shape;656;g6c4305b01e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Google Shape;597;g6c4305b01e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8" name="Google Shape;598;g6c4305b01e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4"/>
        <p:cNvGrpSpPr/>
        <p:nvPr/>
      </p:nvGrpSpPr>
      <p:grpSpPr>
        <a:xfrm>
          <a:off x="0" y="0"/>
          <a:ext cx="0" cy="0"/>
          <a:chOff x="0" y="0"/>
          <a:chExt cx="0" cy="0"/>
        </a:xfrm>
      </p:grpSpPr>
      <p:sp>
        <p:nvSpPr>
          <p:cNvPr id="695" name="Google Shape;695;g6c4305b01e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6" name="Google Shape;696;g6c4305b01e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p:cNvGrpSpPr/>
        <p:nvPr/>
      </p:nvGrpSpPr>
      <p:grpSpPr>
        <a:xfrm>
          <a:off x="0" y="0"/>
          <a:ext cx="0" cy="0"/>
          <a:chOff x="0" y="0"/>
          <a:chExt cx="0" cy="0"/>
        </a:xfrm>
      </p:grpSpPr>
      <p:sp>
        <p:nvSpPr>
          <p:cNvPr id="684" name="Google Shape;684;g6c60e245bf_1_313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5" name="Google Shape;685;g6c60e245bf_1_31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561650" y="751888"/>
            <a:ext cx="60207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solidFill>
                  <a:schemeClr val="lt1"/>
                </a:solidFill>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2924250" y="2804488"/>
            <a:ext cx="32955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1" name="Google Shape;11;p2"/>
          <p:cNvSpPr/>
          <p:nvPr/>
        </p:nvSpPr>
        <p:spPr>
          <a:xfrm>
            <a:off x="1060456" y="1158638"/>
            <a:ext cx="121198" cy="121434"/>
          </a:xfrm>
          <a:custGeom>
            <a:avLst/>
            <a:gdLst/>
            <a:ahLst/>
            <a:cxnLst/>
            <a:rect l="l" t="t" r="r" b="b"/>
            <a:pathLst>
              <a:path w="4625" h="4634" extrusionOk="0">
                <a:moveTo>
                  <a:pt x="1" y="0"/>
                </a:moveTo>
                <a:lnTo>
                  <a:pt x="1" y="4633"/>
                </a:lnTo>
                <a:lnTo>
                  <a:pt x="4625" y="4633"/>
                </a:lnTo>
                <a:lnTo>
                  <a:pt x="4625" y="0"/>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7799740" y="916059"/>
            <a:ext cx="121434" cy="121434"/>
          </a:xfrm>
          <a:custGeom>
            <a:avLst/>
            <a:gdLst/>
            <a:ahLst/>
            <a:cxnLst/>
            <a:rect l="l" t="t" r="r" b="b"/>
            <a:pathLst>
              <a:path w="4634" h="4634" extrusionOk="0">
                <a:moveTo>
                  <a:pt x="0" y="1"/>
                </a:moveTo>
                <a:lnTo>
                  <a:pt x="0" y="4634"/>
                </a:lnTo>
                <a:lnTo>
                  <a:pt x="4633" y="4634"/>
                </a:lnTo>
                <a:lnTo>
                  <a:pt x="4633"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5257933" y="2452405"/>
            <a:ext cx="57599" cy="57599"/>
          </a:xfrm>
          <a:custGeom>
            <a:avLst/>
            <a:gdLst/>
            <a:ahLst/>
            <a:cxnLst/>
            <a:rect l="l" t="t" r="r" b="b"/>
            <a:pathLst>
              <a:path w="2198" h="2198" fill="none" extrusionOk="0">
                <a:moveTo>
                  <a:pt x="1" y="1"/>
                </a:moveTo>
                <a:lnTo>
                  <a:pt x="2198" y="1"/>
                </a:lnTo>
                <a:lnTo>
                  <a:pt x="2198" y="2198"/>
                </a:lnTo>
                <a:lnTo>
                  <a:pt x="1" y="2198"/>
                </a:lnTo>
                <a:close/>
              </a:path>
            </a:pathLst>
          </a:custGeom>
          <a:noFill/>
          <a:ln w="13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8710023" y="4821495"/>
            <a:ext cx="98059" cy="98295"/>
          </a:xfrm>
          <a:custGeom>
            <a:avLst/>
            <a:gdLst/>
            <a:ahLst/>
            <a:cxnLst/>
            <a:rect l="l" t="t" r="r" b="b"/>
            <a:pathLst>
              <a:path w="3742" h="3751" fill="none" extrusionOk="0">
                <a:moveTo>
                  <a:pt x="1" y="0"/>
                </a:moveTo>
                <a:lnTo>
                  <a:pt x="3742" y="0"/>
                </a:lnTo>
                <a:lnTo>
                  <a:pt x="3742" y="3750"/>
                </a:lnTo>
                <a:lnTo>
                  <a:pt x="1" y="3750"/>
                </a:lnTo>
                <a:close/>
              </a:path>
            </a:pathLst>
          </a:custGeom>
          <a:noFill/>
          <a:ln w="29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275669" y="1557059"/>
            <a:ext cx="57834" cy="57599"/>
          </a:xfrm>
          <a:custGeom>
            <a:avLst/>
            <a:gdLst/>
            <a:ahLst/>
            <a:cxnLst/>
            <a:rect l="l" t="t" r="r" b="b"/>
            <a:pathLst>
              <a:path w="2207" h="2198" fill="none" extrusionOk="0">
                <a:moveTo>
                  <a:pt x="0" y="0"/>
                </a:moveTo>
                <a:lnTo>
                  <a:pt x="2207" y="0"/>
                </a:lnTo>
                <a:lnTo>
                  <a:pt x="2207" y="2197"/>
                </a:lnTo>
                <a:lnTo>
                  <a:pt x="0" y="2197"/>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8263673" y="2953681"/>
            <a:ext cx="104086" cy="104322"/>
          </a:xfrm>
          <a:custGeom>
            <a:avLst/>
            <a:gdLst/>
            <a:ahLst/>
            <a:cxnLst/>
            <a:rect l="l" t="t" r="r" b="b"/>
            <a:pathLst>
              <a:path w="3972" h="3981" extrusionOk="0">
                <a:moveTo>
                  <a:pt x="0" y="1"/>
                </a:moveTo>
                <a:lnTo>
                  <a:pt x="0" y="3981"/>
                </a:lnTo>
                <a:lnTo>
                  <a:pt x="3972" y="3981"/>
                </a:lnTo>
                <a:lnTo>
                  <a:pt x="397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 name="Google Shape;17;p2"/>
          <p:cNvGrpSpPr/>
          <p:nvPr/>
        </p:nvGrpSpPr>
        <p:grpSpPr>
          <a:xfrm>
            <a:off x="8263682" y="-434366"/>
            <a:ext cx="188886" cy="1181531"/>
            <a:chOff x="2877432" y="975334"/>
            <a:chExt cx="188886" cy="1181531"/>
          </a:xfrm>
        </p:grpSpPr>
        <p:sp>
          <p:nvSpPr>
            <p:cNvPr id="18" name="Google Shape;18;p2"/>
            <p:cNvSpPr/>
            <p:nvPr/>
          </p:nvSpPr>
          <p:spPr>
            <a:xfrm>
              <a:off x="2877432" y="1968242"/>
              <a:ext cx="188886" cy="188624"/>
            </a:xfrm>
            <a:custGeom>
              <a:avLst/>
              <a:gdLst/>
              <a:ahLst/>
              <a:cxnLst/>
              <a:rect l="l" t="t" r="r" b="b"/>
              <a:pathLst>
                <a:path w="7208" h="7198" fill="none" extrusionOk="0">
                  <a:moveTo>
                    <a:pt x="1" y="0"/>
                  </a:moveTo>
                  <a:lnTo>
                    <a:pt x="7208" y="0"/>
                  </a:lnTo>
                  <a:lnTo>
                    <a:pt x="7208" y="7198"/>
                  </a:lnTo>
                  <a:lnTo>
                    <a:pt x="1" y="7198"/>
                  </a:lnTo>
                  <a:close/>
                </a:path>
              </a:pathLst>
            </a:custGeom>
            <a:noFill/>
            <a:ln w="5750"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2905393" y="1452501"/>
              <a:ext cx="133226" cy="133252"/>
            </a:xfrm>
            <a:custGeom>
              <a:avLst/>
              <a:gdLst/>
              <a:ahLst/>
              <a:cxnLst/>
              <a:rect l="l" t="t" r="r" b="b"/>
              <a:pathLst>
                <a:path w="5084" h="5085" fill="none" extrusionOk="0">
                  <a:moveTo>
                    <a:pt x="0" y="1"/>
                  </a:moveTo>
                  <a:lnTo>
                    <a:pt x="5083" y="1"/>
                  </a:lnTo>
                  <a:lnTo>
                    <a:pt x="5083" y="5084"/>
                  </a:lnTo>
                  <a:lnTo>
                    <a:pt x="0"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2931651" y="975334"/>
              <a:ext cx="80476" cy="80711"/>
            </a:xfrm>
            <a:custGeom>
              <a:avLst/>
              <a:gdLst/>
              <a:ahLst/>
              <a:cxnLst/>
              <a:rect l="l" t="t" r="r" b="b"/>
              <a:pathLst>
                <a:path w="3071" h="3080" fill="none" extrusionOk="0">
                  <a:moveTo>
                    <a:pt x="0" y="0"/>
                  </a:moveTo>
                  <a:lnTo>
                    <a:pt x="3070" y="0"/>
                  </a:lnTo>
                  <a:lnTo>
                    <a:pt x="3070" y="3080"/>
                  </a:lnTo>
                  <a:lnTo>
                    <a:pt x="0" y="3080"/>
                  </a:lnTo>
                  <a:close/>
                </a:path>
              </a:pathLst>
            </a:custGeom>
            <a:noFill/>
            <a:ln w="2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21;p2"/>
          <p:cNvSpPr/>
          <p:nvPr/>
        </p:nvSpPr>
        <p:spPr>
          <a:xfrm>
            <a:off x="8485996" y="1614632"/>
            <a:ext cx="80502" cy="80476"/>
          </a:xfrm>
          <a:custGeom>
            <a:avLst/>
            <a:gdLst/>
            <a:ahLst/>
            <a:cxnLst/>
            <a:rect l="l" t="t" r="r" b="b"/>
            <a:pathLst>
              <a:path w="3072" h="3071" extrusionOk="0">
                <a:moveTo>
                  <a:pt x="1" y="0"/>
                </a:moveTo>
                <a:lnTo>
                  <a:pt x="1" y="3070"/>
                </a:lnTo>
                <a:lnTo>
                  <a:pt x="3071" y="3070"/>
                </a:lnTo>
                <a:lnTo>
                  <a:pt x="3071"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 name="Google Shape;22;p2"/>
          <p:cNvGrpSpPr/>
          <p:nvPr/>
        </p:nvGrpSpPr>
        <p:grpSpPr>
          <a:xfrm>
            <a:off x="3090746" y="-533657"/>
            <a:ext cx="98059" cy="1147596"/>
            <a:chOff x="3347921" y="16006"/>
            <a:chExt cx="98059" cy="1147596"/>
          </a:xfrm>
        </p:grpSpPr>
        <p:sp>
          <p:nvSpPr>
            <p:cNvPr id="23" name="Google Shape;23;p2"/>
            <p:cNvSpPr/>
            <p:nvPr/>
          </p:nvSpPr>
          <p:spPr>
            <a:xfrm>
              <a:off x="3347921" y="1065280"/>
              <a:ext cx="98059" cy="98321"/>
            </a:xfrm>
            <a:custGeom>
              <a:avLst/>
              <a:gdLst/>
              <a:ahLst/>
              <a:cxnLst/>
              <a:rect l="l" t="t" r="r" b="b"/>
              <a:pathLst>
                <a:path w="3742" h="3752" fill="none" extrusionOk="0">
                  <a:moveTo>
                    <a:pt x="0" y="1"/>
                  </a:moveTo>
                  <a:lnTo>
                    <a:pt x="3741" y="1"/>
                  </a:lnTo>
                  <a:lnTo>
                    <a:pt x="3741" y="3751"/>
                  </a:lnTo>
                  <a:lnTo>
                    <a:pt x="0" y="3751"/>
                  </a:lnTo>
                  <a:close/>
                </a:path>
              </a:pathLst>
            </a:custGeom>
            <a:noFill/>
            <a:ln w="29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3392705" y="16006"/>
              <a:ext cx="8464" cy="894665"/>
            </a:xfrm>
            <a:custGeom>
              <a:avLst/>
              <a:gdLst/>
              <a:ahLst/>
              <a:cxnLst/>
              <a:rect l="l" t="t" r="r" b="b"/>
              <a:pathLst>
                <a:path w="323" h="34141" extrusionOk="0">
                  <a:moveTo>
                    <a:pt x="157" y="1"/>
                  </a:moveTo>
                  <a:lnTo>
                    <a:pt x="1" y="34141"/>
                  </a:lnTo>
                  <a:lnTo>
                    <a:pt x="323" y="34141"/>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 name="Google Shape;25;p2"/>
          <p:cNvGrpSpPr/>
          <p:nvPr/>
        </p:nvGrpSpPr>
        <p:grpSpPr>
          <a:xfrm>
            <a:off x="4892771" y="-340112"/>
            <a:ext cx="121172" cy="760495"/>
            <a:chOff x="5245196" y="3136513"/>
            <a:chExt cx="121172" cy="760495"/>
          </a:xfrm>
        </p:grpSpPr>
        <p:sp>
          <p:nvSpPr>
            <p:cNvPr id="26" name="Google Shape;26;p2"/>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 name="Google Shape;28;p2"/>
          <p:cNvGrpSpPr/>
          <p:nvPr/>
        </p:nvGrpSpPr>
        <p:grpSpPr>
          <a:xfrm>
            <a:off x="250617" y="2402301"/>
            <a:ext cx="188650" cy="2468354"/>
            <a:chOff x="250617" y="2402301"/>
            <a:chExt cx="188650" cy="2468354"/>
          </a:xfrm>
        </p:grpSpPr>
        <p:sp>
          <p:nvSpPr>
            <p:cNvPr id="29" name="Google Shape;29;p2"/>
            <p:cNvSpPr/>
            <p:nvPr/>
          </p:nvSpPr>
          <p:spPr>
            <a:xfrm>
              <a:off x="250617" y="4681770"/>
              <a:ext cx="188650" cy="188886"/>
            </a:xfrm>
            <a:custGeom>
              <a:avLst/>
              <a:gdLst/>
              <a:ahLst/>
              <a:cxnLst/>
              <a:rect l="l" t="t" r="r" b="b"/>
              <a:pathLst>
                <a:path w="7199" h="7208" fill="none" extrusionOk="0">
                  <a:moveTo>
                    <a:pt x="0" y="1"/>
                  </a:moveTo>
                  <a:lnTo>
                    <a:pt x="7198" y="1"/>
                  </a:lnTo>
                  <a:lnTo>
                    <a:pt x="7198" y="7207"/>
                  </a:lnTo>
                  <a:lnTo>
                    <a:pt x="0" y="7207"/>
                  </a:lnTo>
                  <a:close/>
                </a:path>
              </a:pathLst>
            </a:custGeom>
            <a:noFill/>
            <a:ln w="5750"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278316" y="4166291"/>
              <a:ext cx="133226" cy="133226"/>
            </a:xfrm>
            <a:custGeom>
              <a:avLst/>
              <a:gdLst/>
              <a:ahLst/>
              <a:cxnLst/>
              <a:rect l="l" t="t" r="r" b="b"/>
              <a:pathLst>
                <a:path w="5084" h="5084" fill="none" extrusionOk="0">
                  <a:moveTo>
                    <a:pt x="1" y="0"/>
                  </a:moveTo>
                  <a:lnTo>
                    <a:pt x="5084" y="0"/>
                  </a:lnTo>
                  <a:lnTo>
                    <a:pt x="5084" y="5084"/>
                  </a:lnTo>
                  <a:lnTo>
                    <a:pt x="1"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304573" y="3689098"/>
              <a:ext cx="80476" cy="80476"/>
            </a:xfrm>
            <a:custGeom>
              <a:avLst/>
              <a:gdLst/>
              <a:ahLst/>
              <a:cxnLst/>
              <a:rect l="l" t="t" r="r" b="b"/>
              <a:pathLst>
                <a:path w="3071" h="3071" fill="none" extrusionOk="0">
                  <a:moveTo>
                    <a:pt x="1" y="0"/>
                  </a:moveTo>
                  <a:lnTo>
                    <a:pt x="3071" y="0"/>
                  </a:lnTo>
                  <a:lnTo>
                    <a:pt x="3071" y="3071"/>
                  </a:lnTo>
                  <a:lnTo>
                    <a:pt x="1" y="3071"/>
                  </a:lnTo>
                  <a:close/>
                </a:path>
              </a:pathLst>
            </a:custGeom>
            <a:noFill/>
            <a:ln w="2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340710" y="2402301"/>
              <a:ext cx="8464" cy="1011487"/>
            </a:xfrm>
            <a:custGeom>
              <a:avLst/>
              <a:gdLst/>
              <a:ahLst/>
              <a:cxnLst/>
              <a:rect l="l" t="t" r="r" b="b"/>
              <a:pathLst>
                <a:path w="323" h="38599" extrusionOk="0">
                  <a:moveTo>
                    <a:pt x="157" y="1"/>
                  </a:moveTo>
                  <a:lnTo>
                    <a:pt x="0" y="38599"/>
                  </a:lnTo>
                  <a:lnTo>
                    <a:pt x="322" y="38599"/>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 name="Google Shape;33;p2"/>
          <p:cNvSpPr/>
          <p:nvPr/>
        </p:nvSpPr>
        <p:spPr>
          <a:xfrm>
            <a:off x="8935726" y="10"/>
            <a:ext cx="8464" cy="2519637"/>
          </a:xfrm>
          <a:custGeom>
            <a:avLst/>
            <a:gdLst/>
            <a:ahLst/>
            <a:cxnLst/>
            <a:rect l="l" t="t" r="r" b="b"/>
            <a:pathLst>
              <a:path w="323" h="96151" extrusionOk="0">
                <a:moveTo>
                  <a:pt x="166" y="0"/>
                </a:moveTo>
                <a:lnTo>
                  <a:pt x="1" y="96150"/>
                </a:lnTo>
                <a:lnTo>
                  <a:pt x="323" y="96150"/>
                </a:lnTo>
                <a:lnTo>
                  <a:pt x="16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646863" y="21446"/>
            <a:ext cx="8464" cy="1689069"/>
          </a:xfrm>
          <a:custGeom>
            <a:avLst/>
            <a:gdLst/>
            <a:ahLst/>
            <a:cxnLst/>
            <a:rect l="l" t="t" r="r" b="b"/>
            <a:pathLst>
              <a:path w="323" h="64456" extrusionOk="0">
                <a:moveTo>
                  <a:pt x="166" y="0"/>
                </a:moveTo>
                <a:lnTo>
                  <a:pt x="1" y="64456"/>
                </a:lnTo>
                <a:lnTo>
                  <a:pt x="322" y="64456"/>
                </a:lnTo>
                <a:lnTo>
                  <a:pt x="16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 name="Google Shape;35;p2"/>
          <p:cNvGrpSpPr/>
          <p:nvPr/>
        </p:nvGrpSpPr>
        <p:grpSpPr>
          <a:xfrm>
            <a:off x="2038689" y="173907"/>
            <a:ext cx="57599" cy="831799"/>
            <a:chOff x="2038689" y="173907"/>
            <a:chExt cx="57599" cy="831799"/>
          </a:xfrm>
        </p:grpSpPr>
        <p:sp>
          <p:nvSpPr>
            <p:cNvPr id="36" name="Google Shape;36;p2"/>
            <p:cNvSpPr/>
            <p:nvPr/>
          </p:nvSpPr>
          <p:spPr>
            <a:xfrm>
              <a:off x="2038689" y="947872"/>
              <a:ext cx="57599" cy="57834"/>
            </a:xfrm>
            <a:custGeom>
              <a:avLst/>
              <a:gdLst/>
              <a:ahLst/>
              <a:cxnLst/>
              <a:rect l="l" t="t" r="r" b="b"/>
              <a:pathLst>
                <a:path w="2198" h="2207" fill="none" extrusionOk="0">
                  <a:moveTo>
                    <a:pt x="1" y="0"/>
                  </a:moveTo>
                  <a:lnTo>
                    <a:pt x="2197" y="0"/>
                  </a:lnTo>
                  <a:lnTo>
                    <a:pt x="2197" y="2206"/>
                  </a:lnTo>
                  <a:lnTo>
                    <a:pt x="1" y="2206"/>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2063269" y="173907"/>
              <a:ext cx="8438" cy="692074"/>
            </a:xfrm>
            <a:custGeom>
              <a:avLst/>
              <a:gdLst/>
              <a:ahLst/>
              <a:cxnLst/>
              <a:rect l="l" t="t" r="r" b="b"/>
              <a:pathLst>
                <a:path w="322" h="26410" extrusionOk="0">
                  <a:moveTo>
                    <a:pt x="166" y="1"/>
                  </a:moveTo>
                  <a:lnTo>
                    <a:pt x="0" y="26410"/>
                  </a:lnTo>
                  <a:lnTo>
                    <a:pt x="322" y="26410"/>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four columns">
  <p:cSld name="CUSTOM_2">
    <p:spTree>
      <p:nvGrpSpPr>
        <p:cNvPr id="1" name="Shape 333"/>
        <p:cNvGrpSpPr/>
        <p:nvPr/>
      </p:nvGrpSpPr>
      <p:grpSpPr>
        <a:xfrm>
          <a:off x="0" y="0"/>
          <a:ext cx="0" cy="0"/>
          <a:chOff x="0" y="0"/>
          <a:chExt cx="0" cy="0"/>
        </a:xfrm>
      </p:grpSpPr>
      <p:sp>
        <p:nvSpPr>
          <p:cNvPr id="334" name="Google Shape;334;p17"/>
          <p:cNvSpPr txBox="1">
            <a:spLocks noGrp="1"/>
          </p:cNvSpPr>
          <p:nvPr>
            <p:ph type="ctrTitle"/>
          </p:nvPr>
        </p:nvSpPr>
        <p:spPr>
          <a:xfrm>
            <a:off x="1218541" y="1373195"/>
            <a:ext cx="1881300" cy="6447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2000">
                <a:solidFill>
                  <a:schemeClr val="lt1"/>
                </a:solidFill>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35" name="Google Shape;335;p17"/>
          <p:cNvSpPr txBox="1">
            <a:spLocks noGrp="1"/>
          </p:cNvSpPr>
          <p:nvPr>
            <p:ph type="subTitle" idx="1"/>
          </p:nvPr>
        </p:nvSpPr>
        <p:spPr>
          <a:xfrm>
            <a:off x="1218541" y="1865495"/>
            <a:ext cx="1881300" cy="64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36" name="Google Shape;336;p17"/>
          <p:cNvSpPr txBox="1">
            <a:spLocks noGrp="1"/>
          </p:cNvSpPr>
          <p:nvPr>
            <p:ph type="ctrTitle" idx="2"/>
          </p:nvPr>
        </p:nvSpPr>
        <p:spPr>
          <a:xfrm>
            <a:off x="6054555" y="1373195"/>
            <a:ext cx="1881300" cy="6447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2000">
                <a:solidFill>
                  <a:schemeClr val="lt1"/>
                </a:solidFill>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37" name="Google Shape;337;p17"/>
          <p:cNvSpPr txBox="1">
            <a:spLocks noGrp="1"/>
          </p:cNvSpPr>
          <p:nvPr>
            <p:ph type="subTitle" idx="3"/>
          </p:nvPr>
        </p:nvSpPr>
        <p:spPr>
          <a:xfrm>
            <a:off x="6054555" y="1865495"/>
            <a:ext cx="1881300" cy="64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38" name="Google Shape;338;p17"/>
          <p:cNvSpPr txBox="1">
            <a:spLocks noGrp="1"/>
          </p:cNvSpPr>
          <p:nvPr>
            <p:ph type="ctrTitle" idx="4"/>
          </p:nvPr>
        </p:nvSpPr>
        <p:spPr>
          <a:xfrm>
            <a:off x="1218541" y="2778806"/>
            <a:ext cx="1881300" cy="6447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2000">
                <a:solidFill>
                  <a:schemeClr val="lt1"/>
                </a:solidFill>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39" name="Google Shape;339;p17"/>
          <p:cNvSpPr txBox="1">
            <a:spLocks noGrp="1"/>
          </p:cNvSpPr>
          <p:nvPr>
            <p:ph type="subTitle" idx="5"/>
          </p:nvPr>
        </p:nvSpPr>
        <p:spPr>
          <a:xfrm>
            <a:off x="1116841" y="3271106"/>
            <a:ext cx="2084700" cy="64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40" name="Google Shape;340;p17"/>
          <p:cNvSpPr txBox="1">
            <a:spLocks noGrp="1"/>
          </p:cNvSpPr>
          <p:nvPr>
            <p:ph type="ctrTitle" idx="6"/>
          </p:nvPr>
        </p:nvSpPr>
        <p:spPr>
          <a:xfrm>
            <a:off x="6054555" y="2778806"/>
            <a:ext cx="1881300" cy="6447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2000">
                <a:solidFill>
                  <a:schemeClr val="lt1"/>
                </a:solidFill>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41" name="Google Shape;341;p17"/>
          <p:cNvSpPr txBox="1">
            <a:spLocks noGrp="1"/>
          </p:cNvSpPr>
          <p:nvPr>
            <p:ph type="subTitle" idx="7"/>
          </p:nvPr>
        </p:nvSpPr>
        <p:spPr>
          <a:xfrm>
            <a:off x="6054555" y="3271106"/>
            <a:ext cx="1881300" cy="64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42" name="Google Shape;342;p17"/>
          <p:cNvSpPr txBox="1">
            <a:spLocks noGrp="1"/>
          </p:cNvSpPr>
          <p:nvPr>
            <p:ph type="ctrTitle" idx="8"/>
          </p:nvPr>
        </p:nvSpPr>
        <p:spPr>
          <a:xfrm>
            <a:off x="618825" y="411675"/>
            <a:ext cx="47277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
        <p:nvSpPr>
          <p:cNvPr id="343" name="Google Shape;343;p17"/>
          <p:cNvSpPr/>
          <p:nvPr/>
        </p:nvSpPr>
        <p:spPr>
          <a:xfrm>
            <a:off x="7647375" y="949600"/>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17"/>
          <p:cNvSpPr/>
          <p:nvPr/>
        </p:nvSpPr>
        <p:spPr>
          <a:xfrm>
            <a:off x="8985850" y="411675"/>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17"/>
          <p:cNvSpPr/>
          <p:nvPr/>
        </p:nvSpPr>
        <p:spPr>
          <a:xfrm>
            <a:off x="8359450" y="555875"/>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17"/>
          <p:cNvSpPr/>
          <p:nvPr/>
        </p:nvSpPr>
        <p:spPr>
          <a:xfrm>
            <a:off x="9122100" y="734250"/>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17"/>
          <p:cNvSpPr/>
          <p:nvPr/>
        </p:nvSpPr>
        <p:spPr>
          <a:xfrm>
            <a:off x="8798600" y="1088650"/>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17"/>
          <p:cNvSpPr/>
          <p:nvPr/>
        </p:nvSpPr>
        <p:spPr>
          <a:xfrm>
            <a:off x="6099342" y="-150600"/>
            <a:ext cx="96045" cy="95462"/>
          </a:xfrm>
          <a:custGeom>
            <a:avLst/>
            <a:gdLst/>
            <a:ahLst/>
            <a:cxnLst/>
            <a:rect l="l" t="t" r="r" b="b"/>
            <a:pathLst>
              <a:path w="3128" h="3109" extrusionOk="0">
                <a:moveTo>
                  <a:pt x="2678" y="431"/>
                </a:moveTo>
                <a:lnTo>
                  <a:pt x="2678" y="2659"/>
                </a:lnTo>
                <a:lnTo>
                  <a:pt x="450" y="2659"/>
                </a:lnTo>
                <a:lnTo>
                  <a:pt x="450" y="431"/>
                </a:lnTo>
                <a:close/>
                <a:moveTo>
                  <a:pt x="0" y="0"/>
                </a:moveTo>
                <a:lnTo>
                  <a:pt x="0" y="3109"/>
                </a:lnTo>
                <a:lnTo>
                  <a:pt x="3128" y="3109"/>
                </a:lnTo>
                <a:lnTo>
                  <a:pt x="312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17"/>
          <p:cNvSpPr/>
          <p:nvPr/>
        </p:nvSpPr>
        <p:spPr>
          <a:xfrm>
            <a:off x="6702523" y="444536"/>
            <a:ext cx="95493" cy="95462"/>
          </a:xfrm>
          <a:custGeom>
            <a:avLst/>
            <a:gdLst/>
            <a:ahLst/>
            <a:cxnLst/>
            <a:rect l="l" t="t" r="r" b="b"/>
            <a:pathLst>
              <a:path w="3110" h="3109" extrusionOk="0">
                <a:moveTo>
                  <a:pt x="2678" y="450"/>
                </a:moveTo>
                <a:lnTo>
                  <a:pt x="2678" y="2678"/>
                </a:lnTo>
                <a:lnTo>
                  <a:pt x="450" y="2678"/>
                </a:lnTo>
                <a:lnTo>
                  <a:pt x="450" y="450"/>
                </a:lnTo>
                <a:close/>
                <a:moveTo>
                  <a:pt x="1" y="0"/>
                </a:moveTo>
                <a:lnTo>
                  <a:pt x="1" y="3109"/>
                </a:lnTo>
                <a:lnTo>
                  <a:pt x="3109" y="3109"/>
                </a:lnTo>
                <a:lnTo>
                  <a:pt x="3109"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17"/>
          <p:cNvSpPr/>
          <p:nvPr/>
        </p:nvSpPr>
        <p:spPr>
          <a:xfrm>
            <a:off x="5904975" y="143222"/>
            <a:ext cx="82259" cy="82259"/>
          </a:xfrm>
          <a:custGeom>
            <a:avLst/>
            <a:gdLst/>
            <a:ahLst/>
            <a:cxnLst/>
            <a:rect l="l" t="t" r="r" b="b"/>
            <a:pathLst>
              <a:path w="2679" h="2679" extrusionOk="0">
                <a:moveTo>
                  <a:pt x="1" y="1"/>
                </a:moveTo>
                <a:lnTo>
                  <a:pt x="1" y="2679"/>
                </a:lnTo>
                <a:lnTo>
                  <a:pt x="2679" y="2679"/>
                </a:lnTo>
                <a:lnTo>
                  <a:pt x="2679"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17"/>
          <p:cNvSpPr/>
          <p:nvPr/>
        </p:nvSpPr>
        <p:spPr>
          <a:xfrm>
            <a:off x="303600" y="4401725"/>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17"/>
          <p:cNvSpPr/>
          <p:nvPr/>
        </p:nvSpPr>
        <p:spPr>
          <a:xfrm>
            <a:off x="816650" y="4612675"/>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list">
  <p:cSld name="CUSTOM_4">
    <p:spTree>
      <p:nvGrpSpPr>
        <p:cNvPr id="1" name="Shape 409"/>
        <p:cNvGrpSpPr/>
        <p:nvPr/>
      </p:nvGrpSpPr>
      <p:grpSpPr>
        <a:xfrm>
          <a:off x="0" y="0"/>
          <a:ext cx="0" cy="0"/>
          <a:chOff x="0" y="0"/>
          <a:chExt cx="0" cy="0"/>
        </a:xfrm>
      </p:grpSpPr>
      <p:sp>
        <p:nvSpPr>
          <p:cNvPr id="410" name="Google Shape;410;p20"/>
          <p:cNvSpPr txBox="1">
            <a:spLocks noGrp="1"/>
          </p:cNvSpPr>
          <p:nvPr>
            <p:ph type="body" idx="1"/>
          </p:nvPr>
        </p:nvSpPr>
        <p:spPr>
          <a:xfrm>
            <a:off x="597375" y="1063525"/>
            <a:ext cx="3908700" cy="3786900"/>
          </a:xfrm>
          <a:prstGeom prst="rect">
            <a:avLst/>
          </a:prstGeom>
        </p:spPr>
        <p:txBody>
          <a:bodyPr spcFirstLastPara="1" wrap="square" lIns="91425" tIns="91425" rIns="91425" bIns="91425" anchor="t" anchorCtr="0">
            <a:noAutofit/>
          </a:bodyPr>
          <a:lstStyle>
            <a:lvl1pPr marL="457200" lvl="0" indent="-292100" rtl="0">
              <a:lnSpc>
                <a:spcPct val="100000"/>
              </a:lnSpc>
              <a:spcBef>
                <a:spcPts val="0"/>
              </a:spcBef>
              <a:spcAft>
                <a:spcPts val="0"/>
              </a:spcAft>
              <a:buSzPts val="1000"/>
              <a:buFont typeface="Livvic Light"/>
              <a:buChar char="●"/>
              <a:defRPr sz="1200"/>
            </a:lvl1pPr>
            <a:lvl2pPr marL="914400" lvl="1" indent="-292100" rtl="0">
              <a:spcBef>
                <a:spcPts val="1600"/>
              </a:spcBef>
              <a:spcAft>
                <a:spcPts val="0"/>
              </a:spcAft>
              <a:buSzPts val="1000"/>
              <a:buFont typeface="Nunito Light"/>
              <a:buChar char="○"/>
              <a:defRPr/>
            </a:lvl2pPr>
            <a:lvl3pPr marL="1371600" lvl="2" indent="-292100" rtl="0">
              <a:spcBef>
                <a:spcPts val="1600"/>
              </a:spcBef>
              <a:spcAft>
                <a:spcPts val="0"/>
              </a:spcAft>
              <a:buSzPts val="1000"/>
              <a:buFont typeface="Nunito Light"/>
              <a:buChar char="■"/>
              <a:defRPr/>
            </a:lvl3pPr>
            <a:lvl4pPr marL="1828800" lvl="3" indent="-292100" rtl="0">
              <a:spcBef>
                <a:spcPts val="1600"/>
              </a:spcBef>
              <a:spcAft>
                <a:spcPts val="0"/>
              </a:spcAft>
              <a:buSzPts val="1000"/>
              <a:buFont typeface="Nunito Light"/>
              <a:buChar char="●"/>
              <a:defRPr/>
            </a:lvl4pPr>
            <a:lvl5pPr marL="2286000" lvl="4" indent="-292100" rtl="0">
              <a:spcBef>
                <a:spcPts val="1600"/>
              </a:spcBef>
              <a:spcAft>
                <a:spcPts val="0"/>
              </a:spcAft>
              <a:buSzPts val="1000"/>
              <a:buFont typeface="Nunito Light"/>
              <a:buChar char="○"/>
              <a:defRPr/>
            </a:lvl5pPr>
            <a:lvl6pPr marL="2743200" lvl="5" indent="-292100" rtl="0">
              <a:spcBef>
                <a:spcPts val="1600"/>
              </a:spcBef>
              <a:spcAft>
                <a:spcPts val="0"/>
              </a:spcAft>
              <a:buSzPts val="1000"/>
              <a:buFont typeface="Nunito Light"/>
              <a:buChar char="■"/>
              <a:defRPr/>
            </a:lvl6pPr>
            <a:lvl7pPr marL="3200400" lvl="6" indent="-292100" rtl="0">
              <a:spcBef>
                <a:spcPts val="1600"/>
              </a:spcBef>
              <a:spcAft>
                <a:spcPts val="0"/>
              </a:spcAft>
              <a:buSzPts val="1000"/>
              <a:buFont typeface="Nunito Light"/>
              <a:buChar char="●"/>
              <a:defRPr/>
            </a:lvl7pPr>
            <a:lvl8pPr marL="3657600" lvl="7" indent="-292100" rtl="0">
              <a:spcBef>
                <a:spcPts val="1600"/>
              </a:spcBef>
              <a:spcAft>
                <a:spcPts val="0"/>
              </a:spcAft>
              <a:buSzPts val="1000"/>
              <a:buFont typeface="Nunito Light"/>
              <a:buChar char="○"/>
              <a:defRPr/>
            </a:lvl8pPr>
            <a:lvl9pPr marL="4114800" lvl="8" indent="-292100" rtl="0">
              <a:spcBef>
                <a:spcPts val="1600"/>
              </a:spcBef>
              <a:spcAft>
                <a:spcPts val="1600"/>
              </a:spcAft>
              <a:buSzPts val="1000"/>
              <a:buFont typeface="Nunito Light"/>
              <a:buChar char="■"/>
              <a:defRPr/>
            </a:lvl9pPr>
          </a:lstStyle>
          <a:p>
            <a:endParaRPr/>
          </a:p>
        </p:txBody>
      </p:sp>
      <p:sp>
        <p:nvSpPr>
          <p:cNvPr id="411" name="Google Shape;411;p20"/>
          <p:cNvSpPr txBox="1">
            <a:spLocks noGrp="1"/>
          </p:cNvSpPr>
          <p:nvPr>
            <p:ph type="ctrTitle"/>
          </p:nvPr>
        </p:nvSpPr>
        <p:spPr>
          <a:xfrm>
            <a:off x="618825" y="411675"/>
            <a:ext cx="47277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
        <p:nvSpPr>
          <p:cNvPr id="412" name="Google Shape;412;p20"/>
          <p:cNvSpPr txBox="1">
            <a:spLocks noGrp="1"/>
          </p:cNvSpPr>
          <p:nvPr>
            <p:ph type="body" idx="2"/>
          </p:nvPr>
        </p:nvSpPr>
        <p:spPr>
          <a:xfrm>
            <a:off x="4690125" y="1063525"/>
            <a:ext cx="3908700" cy="3786900"/>
          </a:xfrm>
          <a:prstGeom prst="rect">
            <a:avLst/>
          </a:prstGeom>
        </p:spPr>
        <p:txBody>
          <a:bodyPr spcFirstLastPara="1" wrap="square" lIns="91425" tIns="91425" rIns="91425" bIns="91425" anchor="t" anchorCtr="0">
            <a:noAutofit/>
          </a:bodyPr>
          <a:lstStyle>
            <a:lvl1pPr marL="457200" lvl="0" indent="-292100" rtl="0">
              <a:lnSpc>
                <a:spcPct val="100000"/>
              </a:lnSpc>
              <a:spcBef>
                <a:spcPts val="0"/>
              </a:spcBef>
              <a:spcAft>
                <a:spcPts val="0"/>
              </a:spcAft>
              <a:buClr>
                <a:srgbClr val="EC5D37"/>
              </a:buClr>
              <a:buSzPts val="1000"/>
              <a:buFont typeface="Livvic Light"/>
              <a:buChar char="●"/>
              <a:defRPr sz="1200"/>
            </a:lvl1pPr>
            <a:lvl2pPr marL="914400" lvl="1" indent="-292100" rtl="0">
              <a:spcBef>
                <a:spcPts val="1600"/>
              </a:spcBef>
              <a:spcAft>
                <a:spcPts val="0"/>
              </a:spcAft>
              <a:buClr>
                <a:srgbClr val="FFC800"/>
              </a:buClr>
              <a:buSzPts val="1000"/>
              <a:buFont typeface="Nunito Light"/>
              <a:buChar char="○"/>
              <a:defRPr/>
            </a:lvl2pPr>
            <a:lvl3pPr marL="1371600" lvl="2" indent="-292100" rtl="0">
              <a:spcBef>
                <a:spcPts val="1600"/>
              </a:spcBef>
              <a:spcAft>
                <a:spcPts val="0"/>
              </a:spcAft>
              <a:buClr>
                <a:srgbClr val="FFC800"/>
              </a:buClr>
              <a:buSzPts val="1000"/>
              <a:buFont typeface="Nunito Light"/>
              <a:buChar char="■"/>
              <a:defRPr/>
            </a:lvl3pPr>
            <a:lvl4pPr marL="1828800" lvl="3" indent="-292100" rtl="0">
              <a:spcBef>
                <a:spcPts val="1600"/>
              </a:spcBef>
              <a:spcAft>
                <a:spcPts val="0"/>
              </a:spcAft>
              <a:buClr>
                <a:srgbClr val="FFC800"/>
              </a:buClr>
              <a:buSzPts val="1000"/>
              <a:buFont typeface="Nunito Light"/>
              <a:buChar char="●"/>
              <a:defRPr/>
            </a:lvl4pPr>
            <a:lvl5pPr marL="2286000" lvl="4" indent="-292100" rtl="0">
              <a:spcBef>
                <a:spcPts val="1600"/>
              </a:spcBef>
              <a:spcAft>
                <a:spcPts val="0"/>
              </a:spcAft>
              <a:buClr>
                <a:srgbClr val="434343"/>
              </a:buClr>
              <a:buSzPts val="1000"/>
              <a:buFont typeface="Nunito Light"/>
              <a:buChar char="○"/>
              <a:defRPr/>
            </a:lvl5pPr>
            <a:lvl6pPr marL="2743200" lvl="5" indent="-292100" rtl="0">
              <a:spcBef>
                <a:spcPts val="1600"/>
              </a:spcBef>
              <a:spcAft>
                <a:spcPts val="0"/>
              </a:spcAft>
              <a:buClr>
                <a:srgbClr val="434343"/>
              </a:buClr>
              <a:buSzPts val="1000"/>
              <a:buFont typeface="Nunito Light"/>
              <a:buChar char="■"/>
              <a:defRPr/>
            </a:lvl6pPr>
            <a:lvl7pPr marL="3200400" lvl="6" indent="-292100" rtl="0">
              <a:spcBef>
                <a:spcPts val="1600"/>
              </a:spcBef>
              <a:spcAft>
                <a:spcPts val="0"/>
              </a:spcAft>
              <a:buClr>
                <a:srgbClr val="434343"/>
              </a:buClr>
              <a:buSzPts val="1000"/>
              <a:buFont typeface="Nunito Light"/>
              <a:buChar char="●"/>
              <a:defRPr/>
            </a:lvl7pPr>
            <a:lvl8pPr marL="3657600" lvl="7" indent="-292100" rtl="0">
              <a:spcBef>
                <a:spcPts val="1600"/>
              </a:spcBef>
              <a:spcAft>
                <a:spcPts val="0"/>
              </a:spcAft>
              <a:buClr>
                <a:srgbClr val="434343"/>
              </a:buClr>
              <a:buSzPts val="1000"/>
              <a:buFont typeface="Nunito Light"/>
              <a:buChar char="○"/>
              <a:defRPr/>
            </a:lvl8pPr>
            <a:lvl9pPr marL="4114800" lvl="8" indent="-292100" rtl="0">
              <a:spcBef>
                <a:spcPts val="1600"/>
              </a:spcBef>
              <a:spcAft>
                <a:spcPts val="1600"/>
              </a:spcAft>
              <a:buClr>
                <a:srgbClr val="434343"/>
              </a:buClr>
              <a:buSzPts val="1000"/>
              <a:buFont typeface="Nunito Light"/>
              <a:buChar char="■"/>
              <a:defRPr/>
            </a:lvl9pPr>
          </a:lstStyle>
          <a:p>
            <a:endParaRPr/>
          </a:p>
        </p:txBody>
      </p:sp>
      <p:sp>
        <p:nvSpPr>
          <p:cNvPr id="413" name="Google Shape;413;p20"/>
          <p:cNvSpPr/>
          <p:nvPr/>
        </p:nvSpPr>
        <p:spPr>
          <a:xfrm>
            <a:off x="8829925" y="1123700"/>
            <a:ext cx="108650" cy="108625"/>
          </a:xfrm>
          <a:custGeom>
            <a:avLst/>
            <a:gdLst/>
            <a:ahLst/>
            <a:cxnLst/>
            <a:rect l="l" t="t" r="r" b="b"/>
            <a:pathLst>
              <a:path w="4346" h="4345" extrusionOk="0">
                <a:moveTo>
                  <a:pt x="4027" y="337"/>
                </a:moveTo>
                <a:lnTo>
                  <a:pt x="4027" y="4008"/>
                </a:lnTo>
                <a:lnTo>
                  <a:pt x="338" y="4008"/>
                </a:lnTo>
                <a:lnTo>
                  <a:pt x="338" y="337"/>
                </a:lnTo>
                <a:close/>
                <a:moveTo>
                  <a:pt x="1" y="0"/>
                </a:moveTo>
                <a:lnTo>
                  <a:pt x="1" y="4345"/>
                </a:lnTo>
                <a:lnTo>
                  <a:pt x="4346" y="4345"/>
                </a:lnTo>
                <a:lnTo>
                  <a:pt x="4346"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20"/>
          <p:cNvSpPr/>
          <p:nvPr/>
        </p:nvSpPr>
        <p:spPr>
          <a:xfrm>
            <a:off x="9156250" y="1340450"/>
            <a:ext cx="111450" cy="110975"/>
          </a:xfrm>
          <a:custGeom>
            <a:avLst/>
            <a:gdLst/>
            <a:ahLst/>
            <a:cxnLst/>
            <a:rect l="l" t="t" r="r" b="b"/>
            <a:pathLst>
              <a:path w="4458" h="4439" extrusionOk="0">
                <a:moveTo>
                  <a:pt x="4008" y="431"/>
                </a:moveTo>
                <a:lnTo>
                  <a:pt x="4008" y="4008"/>
                </a:lnTo>
                <a:lnTo>
                  <a:pt x="431" y="4008"/>
                </a:lnTo>
                <a:lnTo>
                  <a:pt x="431" y="431"/>
                </a:lnTo>
                <a:close/>
                <a:moveTo>
                  <a:pt x="0" y="1"/>
                </a:moveTo>
                <a:lnTo>
                  <a:pt x="0" y="4439"/>
                </a:lnTo>
                <a:lnTo>
                  <a:pt x="4457" y="4439"/>
                </a:lnTo>
                <a:lnTo>
                  <a:pt x="4457"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20"/>
          <p:cNvSpPr/>
          <p:nvPr/>
        </p:nvSpPr>
        <p:spPr>
          <a:xfrm>
            <a:off x="5809850" y="214400"/>
            <a:ext cx="108625" cy="108625"/>
          </a:xfrm>
          <a:custGeom>
            <a:avLst/>
            <a:gdLst/>
            <a:ahLst/>
            <a:cxnLst/>
            <a:rect l="l" t="t" r="r" b="b"/>
            <a:pathLst>
              <a:path w="4345" h="4345" extrusionOk="0">
                <a:moveTo>
                  <a:pt x="4008" y="337"/>
                </a:moveTo>
                <a:lnTo>
                  <a:pt x="4008" y="4008"/>
                </a:lnTo>
                <a:lnTo>
                  <a:pt x="337" y="4008"/>
                </a:lnTo>
                <a:lnTo>
                  <a:pt x="337" y="337"/>
                </a:lnTo>
                <a:close/>
                <a:moveTo>
                  <a:pt x="0" y="0"/>
                </a:moveTo>
                <a:lnTo>
                  <a:pt x="0" y="4345"/>
                </a:lnTo>
                <a:lnTo>
                  <a:pt x="4345" y="4345"/>
                </a:lnTo>
                <a:lnTo>
                  <a:pt x="4345" y="0"/>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0"/>
          <p:cNvSpPr/>
          <p:nvPr/>
        </p:nvSpPr>
        <p:spPr>
          <a:xfrm>
            <a:off x="7079800" y="420088"/>
            <a:ext cx="164825" cy="164375"/>
          </a:xfrm>
          <a:custGeom>
            <a:avLst/>
            <a:gdLst/>
            <a:ahLst/>
            <a:cxnLst/>
            <a:rect l="l" t="t" r="r" b="b"/>
            <a:pathLst>
              <a:path w="6593" h="6575" extrusionOk="0">
                <a:moveTo>
                  <a:pt x="6256" y="338"/>
                </a:moveTo>
                <a:lnTo>
                  <a:pt x="6256" y="6237"/>
                </a:lnTo>
                <a:lnTo>
                  <a:pt x="338" y="6237"/>
                </a:lnTo>
                <a:lnTo>
                  <a:pt x="338" y="338"/>
                </a:lnTo>
                <a:close/>
                <a:moveTo>
                  <a:pt x="1" y="1"/>
                </a:moveTo>
                <a:lnTo>
                  <a:pt x="1" y="6574"/>
                </a:lnTo>
                <a:lnTo>
                  <a:pt x="6593" y="6574"/>
                </a:lnTo>
                <a:lnTo>
                  <a:pt x="6593"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20"/>
          <p:cNvSpPr/>
          <p:nvPr/>
        </p:nvSpPr>
        <p:spPr>
          <a:xfrm>
            <a:off x="7952700" y="278513"/>
            <a:ext cx="44975" cy="44500"/>
          </a:xfrm>
          <a:custGeom>
            <a:avLst/>
            <a:gdLst/>
            <a:ahLst/>
            <a:cxnLst/>
            <a:rect l="l" t="t" r="r" b="b"/>
            <a:pathLst>
              <a:path w="1799" h="1780" extrusionOk="0">
                <a:moveTo>
                  <a:pt x="1" y="1"/>
                </a:moveTo>
                <a:lnTo>
                  <a:pt x="1" y="1780"/>
                </a:lnTo>
                <a:lnTo>
                  <a:pt x="1798" y="1780"/>
                </a:lnTo>
                <a:lnTo>
                  <a:pt x="1798"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20"/>
          <p:cNvSpPr/>
          <p:nvPr/>
        </p:nvSpPr>
        <p:spPr>
          <a:xfrm>
            <a:off x="7372450" y="-69325"/>
            <a:ext cx="155925" cy="155925"/>
          </a:xfrm>
          <a:custGeom>
            <a:avLst/>
            <a:gdLst/>
            <a:ahLst/>
            <a:cxnLst/>
            <a:rect l="l" t="t" r="r" b="b"/>
            <a:pathLst>
              <a:path w="6237" h="6237" extrusionOk="0">
                <a:moveTo>
                  <a:pt x="0" y="0"/>
                </a:moveTo>
                <a:lnTo>
                  <a:pt x="0" y="6236"/>
                </a:lnTo>
                <a:lnTo>
                  <a:pt x="6236" y="6236"/>
                </a:lnTo>
                <a:lnTo>
                  <a:pt x="6236"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20"/>
          <p:cNvSpPr/>
          <p:nvPr/>
        </p:nvSpPr>
        <p:spPr>
          <a:xfrm>
            <a:off x="8464275" y="355050"/>
            <a:ext cx="155925" cy="156400"/>
          </a:xfrm>
          <a:custGeom>
            <a:avLst/>
            <a:gdLst/>
            <a:ahLst/>
            <a:cxnLst/>
            <a:rect l="l" t="t" r="r" b="b"/>
            <a:pathLst>
              <a:path w="6237" h="6256" extrusionOk="0">
                <a:moveTo>
                  <a:pt x="1" y="1"/>
                </a:moveTo>
                <a:lnTo>
                  <a:pt x="1" y="6256"/>
                </a:lnTo>
                <a:lnTo>
                  <a:pt x="6237" y="6256"/>
                </a:lnTo>
                <a:lnTo>
                  <a:pt x="6237"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20"/>
          <p:cNvSpPr/>
          <p:nvPr/>
        </p:nvSpPr>
        <p:spPr>
          <a:xfrm>
            <a:off x="7264275" y="607363"/>
            <a:ext cx="122675" cy="122675"/>
          </a:xfrm>
          <a:custGeom>
            <a:avLst/>
            <a:gdLst/>
            <a:ahLst/>
            <a:cxnLst/>
            <a:rect l="l" t="t" r="r" b="b"/>
            <a:pathLst>
              <a:path w="4907" h="4907" extrusionOk="0">
                <a:moveTo>
                  <a:pt x="0" y="1"/>
                </a:moveTo>
                <a:lnTo>
                  <a:pt x="0" y="4907"/>
                </a:lnTo>
                <a:lnTo>
                  <a:pt x="4907" y="4907"/>
                </a:lnTo>
                <a:lnTo>
                  <a:pt x="4907"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20"/>
          <p:cNvSpPr/>
          <p:nvPr/>
        </p:nvSpPr>
        <p:spPr>
          <a:xfrm>
            <a:off x="6298850" y="907625"/>
            <a:ext cx="155925" cy="155900"/>
          </a:xfrm>
          <a:custGeom>
            <a:avLst/>
            <a:gdLst/>
            <a:ahLst/>
            <a:cxnLst/>
            <a:rect l="l" t="t" r="r" b="b"/>
            <a:pathLst>
              <a:path w="6237" h="6236" extrusionOk="0">
                <a:moveTo>
                  <a:pt x="1" y="0"/>
                </a:moveTo>
                <a:lnTo>
                  <a:pt x="1" y="6236"/>
                </a:lnTo>
                <a:lnTo>
                  <a:pt x="6237" y="6236"/>
                </a:lnTo>
                <a:lnTo>
                  <a:pt x="6237" y="0"/>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20"/>
          <p:cNvSpPr/>
          <p:nvPr/>
        </p:nvSpPr>
        <p:spPr>
          <a:xfrm>
            <a:off x="-83000" y="4540463"/>
            <a:ext cx="164825" cy="164375"/>
          </a:xfrm>
          <a:custGeom>
            <a:avLst/>
            <a:gdLst/>
            <a:ahLst/>
            <a:cxnLst/>
            <a:rect l="l" t="t" r="r" b="b"/>
            <a:pathLst>
              <a:path w="6593" h="6575" extrusionOk="0">
                <a:moveTo>
                  <a:pt x="6256" y="338"/>
                </a:moveTo>
                <a:lnTo>
                  <a:pt x="6256" y="6237"/>
                </a:lnTo>
                <a:lnTo>
                  <a:pt x="338" y="6237"/>
                </a:lnTo>
                <a:lnTo>
                  <a:pt x="338" y="338"/>
                </a:lnTo>
                <a:close/>
                <a:moveTo>
                  <a:pt x="1" y="1"/>
                </a:moveTo>
                <a:lnTo>
                  <a:pt x="1" y="6574"/>
                </a:lnTo>
                <a:lnTo>
                  <a:pt x="6593" y="6574"/>
                </a:lnTo>
                <a:lnTo>
                  <a:pt x="6593"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20"/>
          <p:cNvSpPr/>
          <p:nvPr/>
        </p:nvSpPr>
        <p:spPr>
          <a:xfrm>
            <a:off x="101475" y="4727738"/>
            <a:ext cx="122675" cy="122675"/>
          </a:xfrm>
          <a:custGeom>
            <a:avLst/>
            <a:gdLst/>
            <a:ahLst/>
            <a:cxnLst/>
            <a:rect l="l" t="t" r="r" b="b"/>
            <a:pathLst>
              <a:path w="4907" h="4907" extrusionOk="0">
                <a:moveTo>
                  <a:pt x="0" y="1"/>
                </a:moveTo>
                <a:lnTo>
                  <a:pt x="0" y="4907"/>
                </a:lnTo>
                <a:lnTo>
                  <a:pt x="4907" y="4907"/>
                </a:lnTo>
                <a:lnTo>
                  <a:pt x="4907"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p:cSld name="CUSTOM_5">
    <p:spTree>
      <p:nvGrpSpPr>
        <p:cNvPr id="1" name="Shape 424"/>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425"/>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8"/>
        <p:cNvGrpSpPr/>
        <p:nvPr/>
      </p:nvGrpSpPr>
      <p:grpSpPr>
        <a:xfrm>
          <a:off x="0" y="0"/>
          <a:ext cx="0" cy="0"/>
          <a:chOff x="0" y="0"/>
          <a:chExt cx="0" cy="0"/>
        </a:xfrm>
      </p:grpSpPr>
      <p:sp>
        <p:nvSpPr>
          <p:cNvPr id="39" name="Google Shape;39;p3"/>
          <p:cNvSpPr/>
          <p:nvPr/>
        </p:nvSpPr>
        <p:spPr>
          <a:xfrm>
            <a:off x="7202390" y="916059"/>
            <a:ext cx="121434" cy="121434"/>
          </a:xfrm>
          <a:custGeom>
            <a:avLst/>
            <a:gdLst/>
            <a:ahLst/>
            <a:cxnLst/>
            <a:rect l="l" t="t" r="r" b="b"/>
            <a:pathLst>
              <a:path w="4634" h="4634" extrusionOk="0">
                <a:moveTo>
                  <a:pt x="0" y="1"/>
                </a:moveTo>
                <a:lnTo>
                  <a:pt x="0" y="4634"/>
                </a:lnTo>
                <a:lnTo>
                  <a:pt x="4633" y="4634"/>
                </a:lnTo>
                <a:lnTo>
                  <a:pt x="4633"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3"/>
          <p:cNvSpPr/>
          <p:nvPr/>
        </p:nvSpPr>
        <p:spPr>
          <a:xfrm>
            <a:off x="8263673" y="2953681"/>
            <a:ext cx="104086" cy="104322"/>
          </a:xfrm>
          <a:custGeom>
            <a:avLst/>
            <a:gdLst/>
            <a:ahLst/>
            <a:cxnLst/>
            <a:rect l="l" t="t" r="r" b="b"/>
            <a:pathLst>
              <a:path w="3972" h="3981" extrusionOk="0">
                <a:moveTo>
                  <a:pt x="0" y="1"/>
                </a:moveTo>
                <a:lnTo>
                  <a:pt x="0" y="3981"/>
                </a:lnTo>
                <a:lnTo>
                  <a:pt x="3972" y="3981"/>
                </a:lnTo>
                <a:lnTo>
                  <a:pt x="397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 name="Google Shape;41;p3"/>
          <p:cNvGrpSpPr/>
          <p:nvPr/>
        </p:nvGrpSpPr>
        <p:grpSpPr>
          <a:xfrm>
            <a:off x="8263682" y="-434366"/>
            <a:ext cx="188886" cy="1181531"/>
            <a:chOff x="2877432" y="975334"/>
            <a:chExt cx="188886" cy="1181531"/>
          </a:xfrm>
        </p:grpSpPr>
        <p:sp>
          <p:nvSpPr>
            <p:cNvPr id="42" name="Google Shape;42;p3"/>
            <p:cNvSpPr/>
            <p:nvPr/>
          </p:nvSpPr>
          <p:spPr>
            <a:xfrm>
              <a:off x="2877432" y="1968242"/>
              <a:ext cx="188886" cy="188624"/>
            </a:xfrm>
            <a:custGeom>
              <a:avLst/>
              <a:gdLst/>
              <a:ahLst/>
              <a:cxnLst/>
              <a:rect l="l" t="t" r="r" b="b"/>
              <a:pathLst>
                <a:path w="7208" h="7198" fill="none" extrusionOk="0">
                  <a:moveTo>
                    <a:pt x="1" y="0"/>
                  </a:moveTo>
                  <a:lnTo>
                    <a:pt x="7208" y="0"/>
                  </a:lnTo>
                  <a:lnTo>
                    <a:pt x="7208" y="7198"/>
                  </a:lnTo>
                  <a:lnTo>
                    <a:pt x="1" y="7198"/>
                  </a:lnTo>
                  <a:close/>
                </a:path>
              </a:pathLst>
            </a:custGeom>
            <a:noFill/>
            <a:ln w="5750"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3"/>
            <p:cNvSpPr/>
            <p:nvPr/>
          </p:nvSpPr>
          <p:spPr>
            <a:xfrm>
              <a:off x="2905393" y="1452501"/>
              <a:ext cx="133226" cy="133252"/>
            </a:xfrm>
            <a:custGeom>
              <a:avLst/>
              <a:gdLst/>
              <a:ahLst/>
              <a:cxnLst/>
              <a:rect l="l" t="t" r="r" b="b"/>
              <a:pathLst>
                <a:path w="5084" h="5085" fill="none" extrusionOk="0">
                  <a:moveTo>
                    <a:pt x="0" y="1"/>
                  </a:moveTo>
                  <a:lnTo>
                    <a:pt x="5083" y="1"/>
                  </a:lnTo>
                  <a:lnTo>
                    <a:pt x="5083" y="5084"/>
                  </a:lnTo>
                  <a:lnTo>
                    <a:pt x="0"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3"/>
            <p:cNvSpPr/>
            <p:nvPr/>
          </p:nvSpPr>
          <p:spPr>
            <a:xfrm>
              <a:off x="2931651" y="975334"/>
              <a:ext cx="80476" cy="80711"/>
            </a:xfrm>
            <a:custGeom>
              <a:avLst/>
              <a:gdLst/>
              <a:ahLst/>
              <a:cxnLst/>
              <a:rect l="l" t="t" r="r" b="b"/>
              <a:pathLst>
                <a:path w="3071" h="3080" fill="none" extrusionOk="0">
                  <a:moveTo>
                    <a:pt x="0" y="0"/>
                  </a:moveTo>
                  <a:lnTo>
                    <a:pt x="3070" y="0"/>
                  </a:lnTo>
                  <a:lnTo>
                    <a:pt x="3070" y="3080"/>
                  </a:lnTo>
                  <a:lnTo>
                    <a:pt x="0" y="3080"/>
                  </a:lnTo>
                  <a:close/>
                </a:path>
              </a:pathLst>
            </a:custGeom>
            <a:noFill/>
            <a:ln w="2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3"/>
          <p:cNvSpPr/>
          <p:nvPr/>
        </p:nvSpPr>
        <p:spPr>
          <a:xfrm>
            <a:off x="8485996" y="1614632"/>
            <a:ext cx="80502" cy="80476"/>
          </a:xfrm>
          <a:custGeom>
            <a:avLst/>
            <a:gdLst/>
            <a:ahLst/>
            <a:cxnLst/>
            <a:rect l="l" t="t" r="r" b="b"/>
            <a:pathLst>
              <a:path w="3072" h="3071" extrusionOk="0">
                <a:moveTo>
                  <a:pt x="1" y="0"/>
                </a:moveTo>
                <a:lnTo>
                  <a:pt x="1" y="3070"/>
                </a:lnTo>
                <a:lnTo>
                  <a:pt x="3071" y="3070"/>
                </a:lnTo>
                <a:lnTo>
                  <a:pt x="3071"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 name="Google Shape;46;p3"/>
          <p:cNvGrpSpPr/>
          <p:nvPr/>
        </p:nvGrpSpPr>
        <p:grpSpPr>
          <a:xfrm>
            <a:off x="3643898" y="-436198"/>
            <a:ext cx="133252" cy="1952377"/>
            <a:chOff x="6780548" y="337714"/>
            <a:chExt cx="133252" cy="1952377"/>
          </a:xfrm>
        </p:grpSpPr>
        <p:sp>
          <p:nvSpPr>
            <p:cNvPr id="47" name="Google Shape;47;p3"/>
            <p:cNvSpPr/>
            <p:nvPr/>
          </p:nvSpPr>
          <p:spPr>
            <a:xfrm>
              <a:off x="6780548" y="2156839"/>
              <a:ext cx="133252" cy="133252"/>
            </a:xfrm>
            <a:custGeom>
              <a:avLst/>
              <a:gdLst/>
              <a:ahLst/>
              <a:cxnLst/>
              <a:rect l="l" t="t" r="r" b="b"/>
              <a:pathLst>
                <a:path w="5085" h="5085" fill="none" extrusionOk="0">
                  <a:moveTo>
                    <a:pt x="1" y="1"/>
                  </a:moveTo>
                  <a:lnTo>
                    <a:pt x="5084" y="1"/>
                  </a:lnTo>
                  <a:lnTo>
                    <a:pt x="5084" y="5084"/>
                  </a:lnTo>
                  <a:lnTo>
                    <a:pt x="1"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3"/>
            <p:cNvSpPr/>
            <p:nvPr/>
          </p:nvSpPr>
          <p:spPr>
            <a:xfrm>
              <a:off x="6842943" y="337714"/>
              <a:ext cx="8464" cy="1695359"/>
            </a:xfrm>
            <a:custGeom>
              <a:avLst/>
              <a:gdLst/>
              <a:ahLst/>
              <a:cxnLst/>
              <a:rect l="l" t="t" r="r" b="b"/>
              <a:pathLst>
                <a:path w="323" h="64696" extrusionOk="0">
                  <a:moveTo>
                    <a:pt x="157" y="0"/>
                  </a:moveTo>
                  <a:lnTo>
                    <a:pt x="1" y="64695"/>
                  </a:lnTo>
                  <a:lnTo>
                    <a:pt x="322" y="64695"/>
                  </a:lnTo>
                  <a:lnTo>
                    <a:pt x="157"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 name="Google Shape;49;p3"/>
          <p:cNvSpPr/>
          <p:nvPr/>
        </p:nvSpPr>
        <p:spPr>
          <a:xfrm>
            <a:off x="8935726" y="10"/>
            <a:ext cx="8464" cy="2519637"/>
          </a:xfrm>
          <a:custGeom>
            <a:avLst/>
            <a:gdLst/>
            <a:ahLst/>
            <a:cxnLst/>
            <a:rect l="l" t="t" r="r" b="b"/>
            <a:pathLst>
              <a:path w="323" h="96151" extrusionOk="0">
                <a:moveTo>
                  <a:pt x="166" y="0"/>
                </a:moveTo>
                <a:lnTo>
                  <a:pt x="1" y="96150"/>
                </a:lnTo>
                <a:lnTo>
                  <a:pt x="323" y="96150"/>
                </a:lnTo>
                <a:lnTo>
                  <a:pt x="16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 name="Google Shape;50;p3"/>
          <p:cNvGrpSpPr/>
          <p:nvPr/>
        </p:nvGrpSpPr>
        <p:grpSpPr>
          <a:xfrm>
            <a:off x="8008096" y="2108910"/>
            <a:ext cx="199001" cy="2139769"/>
            <a:chOff x="8008096" y="2108910"/>
            <a:chExt cx="199001" cy="2139769"/>
          </a:xfrm>
        </p:grpSpPr>
        <p:sp>
          <p:nvSpPr>
            <p:cNvPr id="51" name="Google Shape;51;p3"/>
            <p:cNvSpPr/>
            <p:nvPr/>
          </p:nvSpPr>
          <p:spPr>
            <a:xfrm>
              <a:off x="8008096" y="4049705"/>
              <a:ext cx="199001" cy="198975"/>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3"/>
            <p:cNvSpPr/>
            <p:nvPr/>
          </p:nvSpPr>
          <p:spPr>
            <a:xfrm>
              <a:off x="8103246" y="2108910"/>
              <a:ext cx="8464" cy="1793863"/>
            </a:xfrm>
            <a:custGeom>
              <a:avLst/>
              <a:gdLst/>
              <a:ahLst/>
              <a:cxnLst/>
              <a:rect l="l" t="t" r="r" b="b"/>
              <a:pathLst>
                <a:path w="323" h="68455" extrusionOk="0">
                  <a:moveTo>
                    <a:pt x="166" y="1"/>
                  </a:moveTo>
                  <a:lnTo>
                    <a:pt x="0" y="68455"/>
                  </a:lnTo>
                  <a:lnTo>
                    <a:pt x="322" y="68455"/>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 name="Google Shape;53;p3"/>
          <p:cNvGrpSpPr/>
          <p:nvPr/>
        </p:nvGrpSpPr>
        <p:grpSpPr>
          <a:xfrm>
            <a:off x="520996" y="1091548"/>
            <a:ext cx="199001" cy="2139769"/>
            <a:chOff x="8008096" y="2108910"/>
            <a:chExt cx="199001" cy="2139769"/>
          </a:xfrm>
        </p:grpSpPr>
        <p:sp>
          <p:nvSpPr>
            <p:cNvPr id="54" name="Google Shape;54;p3"/>
            <p:cNvSpPr/>
            <p:nvPr/>
          </p:nvSpPr>
          <p:spPr>
            <a:xfrm>
              <a:off x="8008096" y="4049705"/>
              <a:ext cx="199001" cy="198975"/>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3"/>
            <p:cNvSpPr/>
            <p:nvPr/>
          </p:nvSpPr>
          <p:spPr>
            <a:xfrm>
              <a:off x="8103246" y="2108910"/>
              <a:ext cx="8464" cy="1793863"/>
            </a:xfrm>
            <a:custGeom>
              <a:avLst/>
              <a:gdLst/>
              <a:ahLst/>
              <a:cxnLst/>
              <a:rect l="l" t="t" r="r" b="b"/>
              <a:pathLst>
                <a:path w="323" h="68455" extrusionOk="0">
                  <a:moveTo>
                    <a:pt x="166" y="1"/>
                  </a:moveTo>
                  <a:lnTo>
                    <a:pt x="0" y="68455"/>
                  </a:lnTo>
                  <a:lnTo>
                    <a:pt x="322" y="68455"/>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 name="Google Shape;56;p3"/>
          <p:cNvSpPr txBox="1">
            <a:spLocks noGrp="1"/>
          </p:cNvSpPr>
          <p:nvPr>
            <p:ph type="ctrTitle"/>
          </p:nvPr>
        </p:nvSpPr>
        <p:spPr>
          <a:xfrm>
            <a:off x="2031287" y="1742775"/>
            <a:ext cx="2622000" cy="8373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000000"/>
              </a:buClr>
              <a:buSzPts val="1200"/>
              <a:buNone/>
              <a:defRPr sz="4800">
                <a:solidFill>
                  <a:schemeClr val="lt1"/>
                </a:solidFill>
              </a:defRPr>
            </a:lvl1pPr>
            <a:lvl2pPr lvl="1" rtl="0">
              <a:spcBef>
                <a:spcPts val="0"/>
              </a:spcBef>
              <a:spcAft>
                <a:spcPts val="0"/>
              </a:spcAft>
              <a:buClr>
                <a:srgbClr val="000000"/>
              </a:buClr>
              <a:buSzPts val="1200"/>
              <a:buNone/>
              <a:defRPr sz="1200">
                <a:solidFill>
                  <a:srgbClr val="000000"/>
                </a:solidFill>
              </a:defRPr>
            </a:lvl2pPr>
            <a:lvl3pPr lvl="2" rtl="0">
              <a:spcBef>
                <a:spcPts val="0"/>
              </a:spcBef>
              <a:spcAft>
                <a:spcPts val="0"/>
              </a:spcAft>
              <a:buClr>
                <a:srgbClr val="000000"/>
              </a:buClr>
              <a:buSzPts val="1200"/>
              <a:buNone/>
              <a:defRPr sz="1200">
                <a:solidFill>
                  <a:srgbClr val="000000"/>
                </a:solidFill>
              </a:defRPr>
            </a:lvl3pPr>
            <a:lvl4pPr lvl="3" rtl="0">
              <a:spcBef>
                <a:spcPts val="0"/>
              </a:spcBef>
              <a:spcAft>
                <a:spcPts val="0"/>
              </a:spcAft>
              <a:buClr>
                <a:srgbClr val="000000"/>
              </a:buClr>
              <a:buSzPts val="1200"/>
              <a:buNone/>
              <a:defRPr sz="1200">
                <a:solidFill>
                  <a:srgbClr val="000000"/>
                </a:solidFill>
              </a:defRPr>
            </a:lvl4pPr>
            <a:lvl5pPr lvl="4" rtl="0">
              <a:spcBef>
                <a:spcPts val="0"/>
              </a:spcBef>
              <a:spcAft>
                <a:spcPts val="0"/>
              </a:spcAft>
              <a:buClr>
                <a:srgbClr val="000000"/>
              </a:buClr>
              <a:buSzPts val="1200"/>
              <a:buNone/>
              <a:defRPr sz="1200">
                <a:solidFill>
                  <a:srgbClr val="000000"/>
                </a:solidFill>
              </a:defRPr>
            </a:lvl5pPr>
            <a:lvl6pPr lvl="5" rtl="0">
              <a:spcBef>
                <a:spcPts val="0"/>
              </a:spcBef>
              <a:spcAft>
                <a:spcPts val="0"/>
              </a:spcAft>
              <a:buClr>
                <a:srgbClr val="000000"/>
              </a:buClr>
              <a:buSzPts val="1200"/>
              <a:buNone/>
              <a:defRPr sz="1200">
                <a:solidFill>
                  <a:srgbClr val="000000"/>
                </a:solidFill>
              </a:defRPr>
            </a:lvl6pPr>
            <a:lvl7pPr lvl="6" rtl="0">
              <a:spcBef>
                <a:spcPts val="0"/>
              </a:spcBef>
              <a:spcAft>
                <a:spcPts val="0"/>
              </a:spcAft>
              <a:buClr>
                <a:srgbClr val="000000"/>
              </a:buClr>
              <a:buSzPts val="1200"/>
              <a:buNone/>
              <a:defRPr sz="1200">
                <a:solidFill>
                  <a:srgbClr val="000000"/>
                </a:solidFill>
              </a:defRPr>
            </a:lvl7pPr>
            <a:lvl8pPr lvl="7" rtl="0">
              <a:spcBef>
                <a:spcPts val="0"/>
              </a:spcBef>
              <a:spcAft>
                <a:spcPts val="0"/>
              </a:spcAft>
              <a:buClr>
                <a:srgbClr val="000000"/>
              </a:buClr>
              <a:buSzPts val="1200"/>
              <a:buNone/>
              <a:defRPr sz="1200">
                <a:solidFill>
                  <a:srgbClr val="000000"/>
                </a:solidFill>
              </a:defRPr>
            </a:lvl8pPr>
            <a:lvl9pPr lvl="8" rtl="0">
              <a:spcBef>
                <a:spcPts val="0"/>
              </a:spcBef>
              <a:spcAft>
                <a:spcPts val="0"/>
              </a:spcAft>
              <a:buClr>
                <a:srgbClr val="000000"/>
              </a:buClr>
              <a:buSzPts val="1200"/>
              <a:buNone/>
              <a:defRPr sz="1200">
                <a:solidFill>
                  <a:srgbClr val="000000"/>
                </a:solidFill>
              </a:defRPr>
            </a:lvl9pPr>
          </a:lstStyle>
          <a:p>
            <a:endParaRPr/>
          </a:p>
        </p:txBody>
      </p:sp>
      <p:sp>
        <p:nvSpPr>
          <p:cNvPr id="57" name="Google Shape;57;p3"/>
          <p:cNvSpPr txBox="1">
            <a:spLocks noGrp="1"/>
          </p:cNvSpPr>
          <p:nvPr>
            <p:ph type="subTitle" idx="1"/>
          </p:nvPr>
        </p:nvSpPr>
        <p:spPr>
          <a:xfrm>
            <a:off x="1791587" y="2417450"/>
            <a:ext cx="3101400" cy="1048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58" name="Google Shape;58;p3"/>
          <p:cNvSpPr txBox="1">
            <a:spLocks noGrp="1"/>
          </p:cNvSpPr>
          <p:nvPr>
            <p:ph type="title" idx="2" hasCustomPrompt="1"/>
          </p:nvPr>
        </p:nvSpPr>
        <p:spPr>
          <a:xfrm>
            <a:off x="5834900" y="2122225"/>
            <a:ext cx="9810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000000"/>
              </a:buClr>
              <a:buSzPts val="4800"/>
              <a:buNone/>
              <a:defRPr sz="6000"/>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59"/>
        <p:cNvGrpSpPr/>
        <p:nvPr/>
      </p:nvGrpSpPr>
      <p:grpSpPr>
        <a:xfrm>
          <a:off x="0" y="0"/>
          <a:ext cx="0" cy="0"/>
          <a:chOff x="0" y="0"/>
          <a:chExt cx="0" cy="0"/>
        </a:xfrm>
      </p:grpSpPr>
      <p:sp>
        <p:nvSpPr>
          <p:cNvPr id="60" name="Google Shape;60;p4"/>
          <p:cNvSpPr txBox="1">
            <a:spLocks noGrp="1"/>
          </p:cNvSpPr>
          <p:nvPr>
            <p:ph type="body" idx="1"/>
          </p:nvPr>
        </p:nvSpPr>
        <p:spPr>
          <a:xfrm>
            <a:off x="618825" y="1679175"/>
            <a:ext cx="3534300" cy="2090100"/>
          </a:xfrm>
          <a:prstGeom prst="rect">
            <a:avLst/>
          </a:prstGeom>
        </p:spPr>
        <p:txBody>
          <a:bodyPr spcFirstLastPara="1" wrap="square" lIns="91425" tIns="91425" rIns="91425" bIns="91425" anchor="t" anchorCtr="0">
            <a:noAutofit/>
          </a:bodyPr>
          <a:lstStyle>
            <a:lvl1pPr marL="457200" lvl="0" indent="-342900">
              <a:lnSpc>
                <a:spcPct val="100000"/>
              </a:lnSpc>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61" name="Google Shape;61;p4"/>
          <p:cNvSpPr txBox="1">
            <a:spLocks noGrp="1"/>
          </p:cNvSpPr>
          <p:nvPr>
            <p:ph type="ctrTitle"/>
          </p:nvPr>
        </p:nvSpPr>
        <p:spPr>
          <a:xfrm>
            <a:off x="618825" y="411675"/>
            <a:ext cx="26865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
        <p:nvSpPr>
          <p:cNvPr id="62" name="Google Shape;62;p4"/>
          <p:cNvSpPr/>
          <p:nvPr/>
        </p:nvSpPr>
        <p:spPr>
          <a:xfrm>
            <a:off x="720000" y="4690125"/>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4"/>
          <p:cNvSpPr/>
          <p:nvPr/>
        </p:nvSpPr>
        <p:spPr>
          <a:xfrm>
            <a:off x="2058475" y="4152200"/>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4"/>
          <p:cNvSpPr/>
          <p:nvPr/>
        </p:nvSpPr>
        <p:spPr>
          <a:xfrm>
            <a:off x="1432075" y="4296400"/>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4"/>
          <p:cNvSpPr/>
          <p:nvPr/>
        </p:nvSpPr>
        <p:spPr>
          <a:xfrm>
            <a:off x="2194725" y="4474775"/>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4"/>
          <p:cNvSpPr/>
          <p:nvPr/>
        </p:nvSpPr>
        <p:spPr>
          <a:xfrm>
            <a:off x="1585475" y="4695513"/>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 name="Google Shape;67;p4"/>
          <p:cNvGrpSpPr/>
          <p:nvPr/>
        </p:nvGrpSpPr>
        <p:grpSpPr>
          <a:xfrm>
            <a:off x="8148521" y="3004593"/>
            <a:ext cx="98059" cy="1147596"/>
            <a:chOff x="3347921" y="16006"/>
            <a:chExt cx="98059" cy="1147596"/>
          </a:xfrm>
        </p:grpSpPr>
        <p:sp>
          <p:nvSpPr>
            <p:cNvPr id="68" name="Google Shape;68;p4"/>
            <p:cNvSpPr/>
            <p:nvPr/>
          </p:nvSpPr>
          <p:spPr>
            <a:xfrm>
              <a:off x="3347921" y="1065280"/>
              <a:ext cx="98059" cy="98321"/>
            </a:xfrm>
            <a:custGeom>
              <a:avLst/>
              <a:gdLst/>
              <a:ahLst/>
              <a:cxnLst/>
              <a:rect l="l" t="t" r="r" b="b"/>
              <a:pathLst>
                <a:path w="3742" h="3752" fill="none" extrusionOk="0">
                  <a:moveTo>
                    <a:pt x="0" y="1"/>
                  </a:moveTo>
                  <a:lnTo>
                    <a:pt x="3741" y="1"/>
                  </a:lnTo>
                  <a:lnTo>
                    <a:pt x="3741" y="3751"/>
                  </a:lnTo>
                  <a:lnTo>
                    <a:pt x="0" y="3751"/>
                  </a:lnTo>
                  <a:close/>
                </a:path>
              </a:pathLst>
            </a:custGeom>
            <a:noFill/>
            <a:ln w="29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4"/>
            <p:cNvSpPr/>
            <p:nvPr/>
          </p:nvSpPr>
          <p:spPr>
            <a:xfrm>
              <a:off x="3392705" y="16006"/>
              <a:ext cx="8464" cy="894665"/>
            </a:xfrm>
            <a:custGeom>
              <a:avLst/>
              <a:gdLst/>
              <a:ahLst/>
              <a:cxnLst/>
              <a:rect l="l" t="t" r="r" b="b"/>
              <a:pathLst>
                <a:path w="323" h="34141" extrusionOk="0">
                  <a:moveTo>
                    <a:pt x="157" y="1"/>
                  </a:moveTo>
                  <a:lnTo>
                    <a:pt x="1" y="34141"/>
                  </a:lnTo>
                  <a:lnTo>
                    <a:pt x="323" y="34141"/>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 name="Google Shape;70;p4"/>
          <p:cNvGrpSpPr/>
          <p:nvPr/>
        </p:nvGrpSpPr>
        <p:grpSpPr>
          <a:xfrm>
            <a:off x="281421" y="3769263"/>
            <a:ext cx="121172" cy="760495"/>
            <a:chOff x="5245196" y="3136513"/>
            <a:chExt cx="121172" cy="760495"/>
          </a:xfrm>
        </p:grpSpPr>
        <p:sp>
          <p:nvSpPr>
            <p:cNvPr id="71" name="Google Shape;71;p4"/>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4"/>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 name="Google Shape;73;p4"/>
          <p:cNvGrpSpPr/>
          <p:nvPr/>
        </p:nvGrpSpPr>
        <p:grpSpPr>
          <a:xfrm>
            <a:off x="8534739" y="4069632"/>
            <a:ext cx="57599" cy="831799"/>
            <a:chOff x="2038689" y="173907"/>
            <a:chExt cx="57599" cy="831799"/>
          </a:xfrm>
        </p:grpSpPr>
        <p:sp>
          <p:nvSpPr>
            <p:cNvPr id="74" name="Google Shape;74;p4"/>
            <p:cNvSpPr/>
            <p:nvPr/>
          </p:nvSpPr>
          <p:spPr>
            <a:xfrm>
              <a:off x="2038689" y="947872"/>
              <a:ext cx="57599" cy="57834"/>
            </a:xfrm>
            <a:custGeom>
              <a:avLst/>
              <a:gdLst/>
              <a:ahLst/>
              <a:cxnLst/>
              <a:rect l="l" t="t" r="r" b="b"/>
              <a:pathLst>
                <a:path w="2198" h="2207" fill="none" extrusionOk="0">
                  <a:moveTo>
                    <a:pt x="1" y="0"/>
                  </a:moveTo>
                  <a:lnTo>
                    <a:pt x="2197" y="0"/>
                  </a:lnTo>
                  <a:lnTo>
                    <a:pt x="2197" y="2206"/>
                  </a:lnTo>
                  <a:lnTo>
                    <a:pt x="1" y="2206"/>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4"/>
            <p:cNvSpPr/>
            <p:nvPr/>
          </p:nvSpPr>
          <p:spPr>
            <a:xfrm>
              <a:off x="2063269" y="173907"/>
              <a:ext cx="8438" cy="692074"/>
            </a:xfrm>
            <a:custGeom>
              <a:avLst/>
              <a:gdLst/>
              <a:ahLst/>
              <a:cxnLst/>
              <a:rect l="l" t="t" r="r" b="b"/>
              <a:pathLst>
                <a:path w="322" h="26410" extrusionOk="0">
                  <a:moveTo>
                    <a:pt x="166" y="1"/>
                  </a:moveTo>
                  <a:lnTo>
                    <a:pt x="0" y="26410"/>
                  </a:lnTo>
                  <a:lnTo>
                    <a:pt x="322" y="26410"/>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 name="Google Shape;76;p4"/>
          <p:cNvSpPr/>
          <p:nvPr/>
        </p:nvSpPr>
        <p:spPr>
          <a:xfrm>
            <a:off x="7686100" y="4568875"/>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4"/>
          <p:cNvSpPr/>
          <p:nvPr/>
        </p:nvSpPr>
        <p:spPr>
          <a:xfrm>
            <a:off x="8868125" y="3769263"/>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78"/>
        <p:cNvGrpSpPr/>
        <p:nvPr/>
      </p:nvGrpSpPr>
      <p:grpSpPr>
        <a:xfrm>
          <a:off x="0" y="0"/>
          <a:ext cx="0" cy="0"/>
          <a:chOff x="0" y="0"/>
          <a:chExt cx="0" cy="0"/>
        </a:xfrm>
      </p:grpSpPr>
      <p:sp>
        <p:nvSpPr>
          <p:cNvPr id="79" name="Google Shape;79;p5"/>
          <p:cNvSpPr txBox="1">
            <a:spLocks noGrp="1"/>
          </p:cNvSpPr>
          <p:nvPr>
            <p:ph type="ctrTitle"/>
          </p:nvPr>
        </p:nvSpPr>
        <p:spPr>
          <a:xfrm>
            <a:off x="923625" y="1196026"/>
            <a:ext cx="982200" cy="5778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rgbClr val="000000"/>
              </a:buClr>
              <a:buSzPts val="1800"/>
              <a:buFont typeface="Fira Sans Condensed Medium"/>
              <a:buNone/>
              <a:defRPr sz="2400">
                <a:solidFill>
                  <a:schemeClr val="lt1"/>
                </a:solidFill>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80" name="Google Shape;80;p5"/>
          <p:cNvSpPr txBox="1">
            <a:spLocks noGrp="1"/>
          </p:cNvSpPr>
          <p:nvPr>
            <p:ph type="subTitle" idx="1"/>
          </p:nvPr>
        </p:nvSpPr>
        <p:spPr>
          <a:xfrm>
            <a:off x="923637" y="1684093"/>
            <a:ext cx="2620500" cy="111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81" name="Google Shape;81;p5"/>
          <p:cNvSpPr txBox="1">
            <a:spLocks noGrp="1"/>
          </p:cNvSpPr>
          <p:nvPr>
            <p:ph type="ctrTitle" idx="2"/>
          </p:nvPr>
        </p:nvSpPr>
        <p:spPr>
          <a:xfrm>
            <a:off x="7050379" y="1196025"/>
            <a:ext cx="1137300" cy="577800"/>
          </a:xfrm>
          <a:prstGeom prst="rect">
            <a:avLst/>
          </a:prstGeom>
          <a:ln>
            <a:noFill/>
          </a:ln>
        </p:spPr>
        <p:txBody>
          <a:bodyPr spcFirstLastPara="1" wrap="square" lIns="91425" tIns="91425" rIns="91425" bIns="91425" anchor="b" anchorCtr="0">
            <a:noAutofit/>
          </a:bodyPr>
          <a:lstStyle>
            <a:lvl1pPr lvl="0" algn="r" rtl="0">
              <a:spcBef>
                <a:spcPts val="0"/>
              </a:spcBef>
              <a:spcAft>
                <a:spcPts val="0"/>
              </a:spcAft>
              <a:buClr>
                <a:srgbClr val="000000"/>
              </a:buClr>
              <a:buSzPts val="1800"/>
              <a:buFont typeface="Fira Sans Condensed Medium"/>
              <a:buNone/>
              <a:defRPr sz="2400">
                <a:solidFill>
                  <a:schemeClr val="lt1"/>
                </a:solidFill>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82" name="Google Shape;82;p5"/>
          <p:cNvSpPr txBox="1">
            <a:spLocks noGrp="1"/>
          </p:cNvSpPr>
          <p:nvPr>
            <p:ph type="subTitle" idx="3"/>
          </p:nvPr>
        </p:nvSpPr>
        <p:spPr>
          <a:xfrm>
            <a:off x="5450166" y="1684093"/>
            <a:ext cx="2737500" cy="111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83" name="Google Shape;83;p5"/>
          <p:cNvSpPr txBox="1">
            <a:spLocks noGrp="1"/>
          </p:cNvSpPr>
          <p:nvPr>
            <p:ph type="ctrTitle" idx="4"/>
          </p:nvPr>
        </p:nvSpPr>
        <p:spPr>
          <a:xfrm>
            <a:off x="618825" y="411675"/>
            <a:ext cx="46182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
        <p:nvSpPr>
          <p:cNvPr id="84" name="Google Shape;84;p5"/>
          <p:cNvSpPr/>
          <p:nvPr/>
        </p:nvSpPr>
        <p:spPr>
          <a:xfrm>
            <a:off x="7131388" y="365350"/>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5"/>
          <p:cNvSpPr/>
          <p:nvPr/>
        </p:nvSpPr>
        <p:spPr>
          <a:xfrm>
            <a:off x="8403188" y="218375"/>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5"/>
          <p:cNvSpPr/>
          <p:nvPr/>
        </p:nvSpPr>
        <p:spPr>
          <a:xfrm>
            <a:off x="7776788" y="362575"/>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5"/>
          <p:cNvSpPr/>
          <p:nvPr/>
        </p:nvSpPr>
        <p:spPr>
          <a:xfrm>
            <a:off x="8539438" y="540950"/>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 name="Google Shape;88;p5"/>
          <p:cNvGrpSpPr/>
          <p:nvPr/>
        </p:nvGrpSpPr>
        <p:grpSpPr>
          <a:xfrm>
            <a:off x="6626134" y="-164562"/>
            <a:ext cx="121172" cy="760495"/>
            <a:chOff x="5245196" y="3136513"/>
            <a:chExt cx="121172" cy="760495"/>
          </a:xfrm>
        </p:grpSpPr>
        <p:sp>
          <p:nvSpPr>
            <p:cNvPr id="89" name="Google Shape;89;p5"/>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5"/>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 name="Google Shape;91;p5"/>
          <p:cNvSpPr/>
          <p:nvPr/>
        </p:nvSpPr>
        <p:spPr>
          <a:xfrm>
            <a:off x="318213" y="4418900"/>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5"/>
          <p:cNvSpPr/>
          <p:nvPr/>
        </p:nvSpPr>
        <p:spPr>
          <a:xfrm>
            <a:off x="454463" y="4741475"/>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3"/>
        <p:cNvGrpSpPr/>
        <p:nvPr/>
      </p:nvGrpSpPr>
      <p:grpSpPr>
        <a:xfrm>
          <a:off x="0" y="0"/>
          <a:ext cx="0" cy="0"/>
          <a:chOff x="0" y="0"/>
          <a:chExt cx="0" cy="0"/>
        </a:xfrm>
      </p:grpSpPr>
      <p:sp>
        <p:nvSpPr>
          <p:cNvPr id="94" name="Google Shape;94;p6"/>
          <p:cNvSpPr txBox="1">
            <a:spLocks noGrp="1"/>
          </p:cNvSpPr>
          <p:nvPr>
            <p:ph type="ctrTitle"/>
          </p:nvPr>
        </p:nvSpPr>
        <p:spPr>
          <a:xfrm>
            <a:off x="618825" y="411675"/>
            <a:ext cx="47277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
        <p:nvSpPr>
          <p:cNvPr id="95" name="Google Shape;95;p6"/>
          <p:cNvSpPr/>
          <p:nvPr/>
        </p:nvSpPr>
        <p:spPr>
          <a:xfrm>
            <a:off x="7573050" y="277375"/>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6"/>
          <p:cNvSpPr/>
          <p:nvPr/>
        </p:nvSpPr>
        <p:spPr>
          <a:xfrm>
            <a:off x="8985850" y="411675"/>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6"/>
          <p:cNvSpPr/>
          <p:nvPr/>
        </p:nvSpPr>
        <p:spPr>
          <a:xfrm>
            <a:off x="8359450" y="555875"/>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6"/>
          <p:cNvSpPr/>
          <p:nvPr/>
        </p:nvSpPr>
        <p:spPr>
          <a:xfrm>
            <a:off x="9122100" y="734250"/>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6"/>
          <p:cNvSpPr/>
          <p:nvPr/>
        </p:nvSpPr>
        <p:spPr>
          <a:xfrm>
            <a:off x="8798600" y="1088650"/>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6"/>
          <p:cNvSpPr/>
          <p:nvPr/>
        </p:nvSpPr>
        <p:spPr>
          <a:xfrm>
            <a:off x="6099342" y="-150600"/>
            <a:ext cx="96045" cy="95462"/>
          </a:xfrm>
          <a:custGeom>
            <a:avLst/>
            <a:gdLst/>
            <a:ahLst/>
            <a:cxnLst/>
            <a:rect l="l" t="t" r="r" b="b"/>
            <a:pathLst>
              <a:path w="3128" h="3109" extrusionOk="0">
                <a:moveTo>
                  <a:pt x="2678" y="431"/>
                </a:moveTo>
                <a:lnTo>
                  <a:pt x="2678" y="2659"/>
                </a:lnTo>
                <a:lnTo>
                  <a:pt x="450" y="2659"/>
                </a:lnTo>
                <a:lnTo>
                  <a:pt x="450" y="431"/>
                </a:lnTo>
                <a:close/>
                <a:moveTo>
                  <a:pt x="0" y="0"/>
                </a:moveTo>
                <a:lnTo>
                  <a:pt x="0" y="3109"/>
                </a:lnTo>
                <a:lnTo>
                  <a:pt x="3128" y="3109"/>
                </a:lnTo>
                <a:lnTo>
                  <a:pt x="312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6"/>
          <p:cNvSpPr/>
          <p:nvPr/>
        </p:nvSpPr>
        <p:spPr>
          <a:xfrm>
            <a:off x="6702523" y="444536"/>
            <a:ext cx="95493" cy="95462"/>
          </a:xfrm>
          <a:custGeom>
            <a:avLst/>
            <a:gdLst/>
            <a:ahLst/>
            <a:cxnLst/>
            <a:rect l="l" t="t" r="r" b="b"/>
            <a:pathLst>
              <a:path w="3110" h="3109" extrusionOk="0">
                <a:moveTo>
                  <a:pt x="2678" y="450"/>
                </a:moveTo>
                <a:lnTo>
                  <a:pt x="2678" y="2678"/>
                </a:lnTo>
                <a:lnTo>
                  <a:pt x="450" y="2678"/>
                </a:lnTo>
                <a:lnTo>
                  <a:pt x="450" y="450"/>
                </a:lnTo>
                <a:close/>
                <a:moveTo>
                  <a:pt x="1" y="0"/>
                </a:moveTo>
                <a:lnTo>
                  <a:pt x="1" y="3109"/>
                </a:lnTo>
                <a:lnTo>
                  <a:pt x="3109" y="3109"/>
                </a:lnTo>
                <a:lnTo>
                  <a:pt x="3109"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6"/>
          <p:cNvSpPr/>
          <p:nvPr/>
        </p:nvSpPr>
        <p:spPr>
          <a:xfrm>
            <a:off x="5904975" y="143222"/>
            <a:ext cx="82259" cy="82259"/>
          </a:xfrm>
          <a:custGeom>
            <a:avLst/>
            <a:gdLst/>
            <a:ahLst/>
            <a:cxnLst/>
            <a:rect l="l" t="t" r="r" b="b"/>
            <a:pathLst>
              <a:path w="2679" h="2679" extrusionOk="0">
                <a:moveTo>
                  <a:pt x="1" y="1"/>
                </a:moveTo>
                <a:lnTo>
                  <a:pt x="1" y="2679"/>
                </a:lnTo>
                <a:lnTo>
                  <a:pt x="2679" y="2679"/>
                </a:lnTo>
                <a:lnTo>
                  <a:pt x="2679"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6"/>
          <p:cNvSpPr/>
          <p:nvPr/>
        </p:nvSpPr>
        <p:spPr>
          <a:xfrm>
            <a:off x="303600" y="4401725"/>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6"/>
          <p:cNvSpPr/>
          <p:nvPr/>
        </p:nvSpPr>
        <p:spPr>
          <a:xfrm>
            <a:off x="564075" y="4753900"/>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17"/>
        <p:cNvGrpSpPr/>
        <p:nvPr/>
      </p:nvGrpSpPr>
      <p:grpSpPr>
        <a:xfrm>
          <a:off x="0" y="0"/>
          <a:ext cx="0" cy="0"/>
          <a:chOff x="0" y="0"/>
          <a:chExt cx="0" cy="0"/>
        </a:xfrm>
      </p:grpSpPr>
      <p:sp>
        <p:nvSpPr>
          <p:cNvPr id="118" name="Google Shape;118;p8"/>
          <p:cNvSpPr txBox="1">
            <a:spLocks noGrp="1"/>
          </p:cNvSpPr>
          <p:nvPr>
            <p:ph type="title"/>
          </p:nvPr>
        </p:nvSpPr>
        <p:spPr>
          <a:xfrm>
            <a:off x="2037000" y="1496400"/>
            <a:ext cx="5070000" cy="21507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72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119" name="Google Shape;119;p8"/>
          <p:cNvSpPr/>
          <p:nvPr/>
        </p:nvSpPr>
        <p:spPr>
          <a:xfrm>
            <a:off x="1060456" y="1158638"/>
            <a:ext cx="121198" cy="121434"/>
          </a:xfrm>
          <a:custGeom>
            <a:avLst/>
            <a:gdLst/>
            <a:ahLst/>
            <a:cxnLst/>
            <a:rect l="l" t="t" r="r" b="b"/>
            <a:pathLst>
              <a:path w="4625" h="4634" extrusionOk="0">
                <a:moveTo>
                  <a:pt x="1" y="0"/>
                </a:moveTo>
                <a:lnTo>
                  <a:pt x="1" y="4633"/>
                </a:lnTo>
                <a:lnTo>
                  <a:pt x="4625" y="4633"/>
                </a:lnTo>
                <a:lnTo>
                  <a:pt x="4625" y="0"/>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8"/>
          <p:cNvSpPr/>
          <p:nvPr/>
        </p:nvSpPr>
        <p:spPr>
          <a:xfrm>
            <a:off x="7799740" y="916059"/>
            <a:ext cx="121434" cy="121434"/>
          </a:xfrm>
          <a:custGeom>
            <a:avLst/>
            <a:gdLst/>
            <a:ahLst/>
            <a:cxnLst/>
            <a:rect l="l" t="t" r="r" b="b"/>
            <a:pathLst>
              <a:path w="4634" h="4634" extrusionOk="0">
                <a:moveTo>
                  <a:pt x="0" y="1"/>
                </a:moveTo>
                <a:lnTo>
                  <a:pt x="0" y="4634"/>
                </a:lnTo>
                <a:lnTo>
                  <a:pt x="4633" y="4634"/>
                </a:lnTo>
                <a:lnTo>
                  <a:pt x="4633"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8"/>
          <p:cNvSpPr/>
          <p:nvPr/>
        </p:nvSpPr>
        <p:spPr>
          <a:xfrm>
            <a:off x="5257933" y="2452405"/>
            <a:ext cx="57599" cy="57599"/>
          </a:xfrm>
          <a:custGeom>
            <a:avLst/>
            <a:gdLst/>
            <a:ahLst/>
            <a:cxnLst/>
            <a:rect l="l" t="t" r="r" b="b"/>
            <a:pathLst>
              <a:path w="2198" h="2198" fill="none" extrusionOk="0">
                <a:moveTo>
                  <a:pt x="1" y="1"/>
                </a:moveTo>
                <a:lnTo>
                  <a:pt x="2198" y="1"/>
                </a:lnTo>
                <a:lnTo>
                  <a:pt x="2198" y="2198"/>
                </a:lnTo>
                <a:lnTo>
                  <a:pt x="1" y="2198"/>
                </a:lnTo>
                <a:close/>
              </a:path>
            </a:pathLst>
          </a:custGeom>
          <a:noFill/>
          <a:ln w="13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8"/>
          <p:cNvSpPr/>
          <p:nvPr/>
        </p:nvSpPr>
        <p:spPr>
          <a:xfrm>
            <a:off x="275669" y="1557059"/>
            <a:ext cx="57834" cy="57599"/>
          </a:xfrm>
          <a:custGeom>
            <a:avLst/>
            <a:gdLst/>
            <a:ahLst/>
            <a:cxnLst/>
            <a:rect l="l" t="t" r="r" b="b"/>
            <a:pathLst>
              <a:path w="2207" h="2198" fill="none" extrusionOk="0">
                <a:moveTo>
                  <a:pt x="0" y="0"/>
                </a:moveTo>
                <a:lnTo>
                  <a:pt x="2207" y="0"/>
                </a:lnTo>
                <a:lnTo>
                  <a:pt x="2207" y="2197"/>
                </a:lnTo>
                <a:lnTo>
                  <a:pt x="0" y="2197"/>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8"/>
          <p:cNvSpPr/>
          <p:nvPr/>
        </p:nvSpPr>
        <p:spPr>
          <a:xfrm>
            <a:off x="2307882" y="3002386"/>
            <a:ext cx="104086" cy="104322"/>
          </a:xfrm>
          <a:custGeom>
            <a:avLst/>
            <a:gdLst/>
            <a:ahLst/>
            <a:cxnLst/>
            <a:rect l="l" t="t" r="r" b="b"/>
            <a:pathLst>
              <a:path w="3972" h="3981" fill="none" extrusionOk="0">
                <a:moveTo>
                  <a:pt x="1" y="1"/>
                </a:moveTo>
                <a:lnTo>
                  <a:pt x="3972" y="1"/>
                </a:lnTo>
                <a:lnTo>
                  <a:pt x="3972" y="3981"/>
                </a:lnTo>
                <a:lnTo>
                  <a:pt x="1" y="3981"/>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8"/>
          <p:cNvSpPr/>
          <p:nvPr/>
        </p:nvSpPr>
        <p:spPr>
          <a:xfrm>
            <a:off x="8263673" y="2953681"/>
            <a:ext cx="104086" cy="104322"/>
          </a:xfrm>
          <a:custGeom>
            <a:avLst/>
            <a:gdLst/>
            <a:ahLst/>
            <a:cxnLst/>
            <a:rect l="l" t="t" r="r" b="b"/>
            <a:pathLst>
              <a:path w="3972" h="3981" extrusionOk="0">
                <a:moveTo>
                  <a:pt x="0" y="1"/>
                </a:moveTo>
                <a:lnTo>
                  <a:pt x="0" y="3981"/>
                </a:lnTo>
                <a:lnTo>
                  <a:pt x="3972" y="3981"/>
                </a:lnTo>
                <a:lnTo>
                  <a:pt x="397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 name="Google Shape;125;p8"/>
          <p:cNvGrpSpPr/>
          <p:nvPr/>
        </p:nvGrpSpPr>
        <p:grpSpPr>
          <a:xfrm>
            <a:off x="8263682" y="-434366"/>
            <a:ext cx="188886" cy="1181531"/>
            <a:chOff x="2877432" y="975334"/>
            <a:chExt cx="188886" cy="1181531"/>
          </a:xfrm>
        </p:grpSpPr>
        <p:sp>
          <p:nvSpPr>
            <p:cNvPr id="126" name="Google Shape;126;p8"/>
            <p:cNvSpPr/>
            <p:nvPr/>
          </p:nvSpPr>
          <p:spPr>
            <a:xfrm>
              <a:off x="2877432" y="1968242"/>
              <a:ext cx="188886" cy="188624"/>
            </a:xfrm>
            <a:custGeom>
              <a:avLst/>
              <a:gdLst/>
              <a:ahLst/>
              <a:cxnLst/>
              <a:rect l="l" t="t" r="r" b="b"/>
              <a:pathLst>
                <a:path w="7208" h="7198" fill="none" extrusionOk="0">
                  <a:moveTo>
                    <a:pt x="1" y="0"/>
                  </a:moveTo>
                  <a:lnTo>
                    <a:pt x="7208" y="0"/>
                  </a:lnTo>
                  <a:lnTo>
                    <a:pt x="7208" y="7198"/>
                  </a:lnTo>
                  <a:lnTo>
                    <a:pt x="1" y="7198"/>
                  </a:lnTo>
                  <a:close/>
                </a:path>
              </a:pathLst>
            </a:custGeom>
            <a:noFill/>
            <a:ln w="5750"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8"/>
            <p:cNvSpPr/>
            <p:nvPr/>
          </p:nvSpPr>
          <p:spPr>
            <a:xfrm>
              <a:off x="2905393" y="1452501"/>
              <a:ext cx="133226" cy="133252"/>
            </a:xfrm>
            <a:custGeom>
              <a:avLst/>
              <a:gdLst/>
              <a:ahLst/>
              <a:cxnLst/>
              <a:rect l="l" t="t" r="r" b="b"/>
              <a:pathLst>
                <a:path w="5084" h="5085" fill="none" extrusionOk="0">
                  <a:moveTo>
                    <a:pt x="0" y="1"/>
                  </a:moveTo>
                  <a:lnTo>
                    <a:pt x="5083" y="1"/>
                  </a:lnTo>
                  <a:lnTo>
                    <a:pt x="5083" y="5084"/>
                  </a:lnTo>
                  <a:lnTo>
                    <a:pt x="0"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8"/>
            <p:cNvSpPr/>
            <p:nvPr/>
          </p:nvSpPr>
          <p:spPr>
            <a:xfrm>
              <a:off x="2931651" y="975334"/>
              <a:ext cx="80476" cy="80711"/>
            </a:xfrm>
            <a:custGeom>
              <a:avLst/>
              <a:gdLst/>
              <a:ahLst/>
              <a:cxnLst/>
              <a:rect l="l" t="t" r="r" b="b"/>
              <a:pathLst>
                <a:path w="3071" h="3080" fill="none" extrusionOk="0">
                  <a:moveTo>
                    <a:pt x="0" y="0"/>
                  </a:moveTo>
                  <a:lnTo>
                    <a:pt x="3070" y="0"/>
                  </a:lnTo>
                  <a:lnTo>
                    <a:pt x="3070" y="3080"/>
                  </a:lnTo>
                  <a:lnTo>
                    <a:pt x="0" y="3080"/>
                  </a:lnTo>
                  <a:close/>
                </a:path>
              </a:pathLst>
            </a:custGeom>
            <a:noFill/>
            <a:ln w="2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9" name="Google Shape;129;p8"/>
          <p:cNvSpPr/>
          <p:nvPr/>
        </p:nvSpPr>
        <p:spPr>
          <a:xfrm>
            <a:off x="8485996" y="1614632"/>
            <a:ext cx="80502" cy="80476"/>
          </a:xfrm>
          <a:custGeom>
            <a:avLst/>
            <a:gdLst/>
            <a:ahLst/>
            <a:cxnLst/>
            <a:rect l="l" t="t" r="r" b="b"/>
            <a:pathLst>
              <a:path w="3072" h="3071" extrusionOk="0">
                <a:moveTo>
                  <a:pt x="1" y="0"/>
                </a:moveTo>
                <a:lnTo>
                  <a:pt x="1" y="3070"/>
                </a:lnTo>
                <a:lnTo>
                  <a:pt x="3071" y="3070"/>
                </a:lnTo>
                <a:lnTo>
                  <a:pt x="3071"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8"/>
          <p:cNvSpPr/>
          <p:nvPr/>
        </p:nvSpPr>
        <p:spPr>
          <a:xfrm>
            <a:off x="6293004" y="835609"/>
            <a:ext cx="80476" cy="80476"/>
          </a:xfrm>
          <a:custGeom>
            <a:avLst/>
            <a:gdLst/>
            <a:ahLst/>
            <a:cxnLst/>
            <a:rect l="l" t="t" r="r" b="b"/>
            <a:pathLst>
              <a:path w="3071" h="3071" extrusionOk="0">
                <a:moveTo>
                  <a:pt x="1" y="1"/>
                </a:moveTo>
                <a:lnTo>
                  <a:pt x="1" y="3071"/>
                </a:lnTo>
                <a:lnTo>
                  <a:pt x="3071" y="3071"/>
                </a:lnTo>
                <a:lnTo>
                  <a:pt x="3071"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8"/>
          <p:cNvSpPr/>
          <p:nvPr/>
        </p:nvSpPr>
        <p:spPr>
          <a:xfrm>
            <a:off x="1778504" y="2156778"/>
            <a:ext cx="119993" cy="119966"/>
          </a:xfrm>
          <a:custGeom>
            <a:avLst/>
            <a:gdLst/>
            <a:ahLst/>
            <a:cxnLst/>
            <a:rect l="l" t="t" r="r" b="b"/>
            <a:pathLst>
              <a:path w="4579" h="4578" extrusionOk="0">
                <a:moveTo>
                  <a:pt x="1" y="0"/>
                </a:moveTo>
                <a:lnTo>
                  <a:pt x="1" y="4578"/>
                </a:lnTo>
                <a:lnTo>
                  <a:pt x="4578" y="4578"/>
                </a:lnTo>
                <a:lnTo>
                  <a:pt x="457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2" name="Google Shape;132;p8"/>
          <p:cNvGrpSpPr/>
          <p:nvPr/>
        </p:nvGrpSpPr>
        <p:grpSpPr>
          <a:xfrm>
            <a:off x="3090746" y="-533657"/>
            <a:ext cx="98059" cy="1147596"/>
            <a:chOff x="3347921" y="16006"/>
            <a:chExt cx="98059" cy="1147596"/>
          </a:xfrm>
        </p:grpSpPr>
        <p:sp>
          <p:nvSpPr>
            <p:cNvPr id="133" name="Google Shape;133;p8"/>
            <p:cNvSpPr/>
            <p:nvPr/>
          </p:nvSpPr>
          <p:spPr>
            <a:xfrm>
              <a:off x="3347921" y="1065280"/>
              <a:ext cx="98059" cy="98321"/>
            </a:xfrm>
            <a:custGeom>
              <a:avLst/>
              <a:gdLst/>
              <a:ahLst/>
              <a:cxnLst/>
              <a:rect l="l" t="t" r="r" b="b"/>
              <a:pathLst>
                <a:path w="3742" h="3752" fill="none" extrusionOk="0">
                  <a:moveTo>
                    <a:pt x="0" y="1"/>
                  </a:moveTo>
                  <a:lnTo>
                    <a:pt x="3741" y="1"/>
                  </a:lnTo>
                  <a:lnTo>
                    <a:pt x="3741" y="3751"/>
                  </a:lnTo>
                  <a:lnTo>
                    <a:pt x="0" y="3751"/>
                  </a:lnTo>
                  <a:close/>
                </a:path>
              </a:pathLst>
            </a:custGeom>
            <a:noFill/>
            <a:ln w="29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8"/>
            <p:cNvSpPr/>
            <p:nvPr/>
          </p:nvSpPr>
          <p:spPr>
            <a:xfrm>
              <a:off x="3392705" y="16006"/>
              <a:ext cx="8464" cy="894665"/>
            </a:xfrm>
            <a:custGeom>
              <a:avLst/>
              <a:gdLst/>
              <a:ahLst/>
              <a:cxnLst/>
              <a:rect l="l" t="t" r="r" b="b"/>
              <a:pathLst>
                <a:path w="323" h="34141" extrusionOk="0">
                  <a:moveTo>
                    <a:pt x="157" y="1"/>
                  </a:moveTo>
                  <a:lnTo>
                    <a:pt x="1" y="34141"/>
                  </a:lnTo>
                  <a:lnTo>
                    <a:pt x="323" y="34141"/>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 name="Google Shape;135;p8"/>
          <p:cNvGrpSpPr/>
          <p:nvPr/>
        </p:nvGrpSpPr>
        <p:grpSpPr>
          <a:xfrm>
            <a:off x="4892771" y="-340112"/>
            <a:ext cx="121172" cy="760495"/>
            <a:chOff x="5245196" y="3136513"/>
            <a:chExt cx="121172" cy="760495"/>
          </a:xfrm>
        </p:grpSpPr>
        <p:sp>
          <p:nvSpPr>
            <p:cNvPr id="136" name="Google Shape;136;p8"/>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8"/>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 name="Google Shape;138;p8"/>
          <p:cNvGrpSpPr/>
          <p:nvPr/>
        </p:nvGrpSpPr>
        <p:grpSpPr>
          <a:xfrm>
            <a:off x="6967836" y="85439"/>
            <a:ext cx="133252" cy="1952377"/>
            <a:chOff x="6780548" y="337714"/>
            <a:chExt cx="133252" cy="1952377"/>
          </a:xfrm>
        </p:grpSpPr>
        <p:sp>
          <p:nvSpPr>
            <p:cNvPr id="139" name="Google Shape;139;p8"/>
            <p:cNvSpPr/>
            <p:nvPr/>
          </p:nvSpPr>
          <p:spPr>
            <a:xfrm>
              <a:off x="6780548" y="2156839"/>
              <a:ext cx="133252" cy="133252"/>
            </a:xfrm>
            <a:custGeom>
              <a:avLst/>
              <a:gdLst/>
              <a:ahLst/>
              <a:cxnLst/>
              <a:rect l="l" t="t" r="r" b="b"/>
              <a:pathLst>
                <a:path w="5085" h="5085" fill="none" extrusionOk="0">
                  <a:moveTo>
                    <a:pt x="1" y="1"/>
                  </a:moveTo>
                  <a:lnTo>
                    <a:pt x="5084" y="1"/>
                  </a:lnTo>
                  <a:lnTo>
                    <a:pt x="5084" y="5084"/>
                  </a:lnTo>
                  <a:lnTo>
                    <a:pt x="1"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8"/>
            <p:cNvSpPr/>
            <p:nvPr/>
          </p:nvSpPr>
          <p:spPr>
            <a:xfrm>
              <a:off x="6842943" y="337714"/>
              <a:ext cx="8464" cy="1695359"/>
            </a:xfrm>
            <a:custGeom>
              <a:avLst/>
              <a:gdLst/>
              <a:ahLst/>
              <a:cxnLst/>
              <a:rect l="l" t="t" r="r" b="b"/>
              <a:pathLst>
                <a:path w="323" h="64696" extrusionOk="0">
                  <a:moveTo>
                    <a:pt x="157" y="0"/>
                  </a:moveTo>
                  <a:lnTo>
                    <a:pt x="1" y="64695"/>
                  </a:lnTo>
                  <a:lnTo>
                    <a:pt x="322" y="64695"/>
                  </a:lnTo>
                  <a:lnTo>
                    <a:pt x="157"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 name="Google Shape;141;p8"/>
          <p:cNvGrpSpPr/>
          <p:nvPr/>
        </p:nvGrpSpPr>
        <p:grpSpPr>
          <a:xfrm>
            <a:off x="250617" y="2402301"/>
            <a:ext cx="188650" cy="2468354"/>
            <a:chOff x="250617" y="2402301"/>
            <a:chExt cx="188650" cy="2468354"/>
          </a:xfrm>
        </p:grpSpPr>
        <p:sp>
          <p:nvSpPr>
            <p:cNvPr id="142" name="Google Shape;142;p8"/>
            <p:cNvSpPr/>
            <p:nvPr/>
          </p:nvSpPr>
          <p:spPr>
            <a:xfrm>
              <a:off x="250617" y="4681770"/>
              <a:ext cx="188650" cy="188886"/>
            </a:xfrm>
            <a:custGeom>
              <a:avLst/>
              <a:gdLst/>
              <a:ahLst/>
              <a:cxnLst/>
              <a:rect l="l" t="t" r="r" b="b"/>
              <a:pathLst>
                <a:path w="7199" h="7208" fill="none" extrusionOk="0">
                  <a:moveTo>
                    <a:pt x="0" y="1"/>
                  </a:moveTo>
                  <a:lnTo>
                    <a:pt x="7198" y="1"/>
                  </a:lnTo>
                  <a:lnTo>
                    <a:pt x="7198" y="7207"/>
                  </a:lnTo>
                  <a:lnTo>
                    <a:pt x="0" y="7207"/>
                  </a:lnTo>
                  <a:close/>
                </a:path>
              </a:pathLst>
            </a:custGeom>
            <a:noFill/>
            <a:ln w="5750"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8"/>
            <p:cNvSpPr/>
            <p:nvPr/>
          </p:nvSpPr>
          <p:spPr>
            <a:xfrm>
              <a:off x="278316" y="4166291"/>
              <a:ext cx="133226" cy="133226"/>
            </a:xfrm>
            <a:custGeom>
              <a:avLst/>
              <a:gdLst/>
              <a:ahLst/>
              <a:cxnLst/>
              <a:rect l="l" t="t" r="r" b="b"/>
              <a:pathLst>
                <a:path w="5084" h="5084" fill="none" extrusionOk="0">
                  <a:moveTo>
                    <a:pt x="1" y="0"/>
                  </a:moveTo>
                  <a:lnTo>
                    <a:pt x="5084" y="0"/>
                  </a:lnTo>
                  <a:lnTo>
                    <a:pt x="5084" y="5084"/>
                  </a:lnTo>
                  <a:lnTo>
                    <a:pt x="1"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8"/>
            <p:cNvSpPr/>
            <p:nvPr/>
          </p:nvSpPr>
          <p:spPr>
            <a:xfrm>
              <a:off x="304573" y="3689098"/>
              <a:ext cx="80476" cy="80476"/>
            </a:xfrm>
            <a:custGeom>
              <a:avLst/>
              <a:gdLst/>
              <a:ahLst/>
              <a:cxnLst/>
              <a:rect l="l" t="t" r="r" b="b"/>
              <a:pathLst>
                <a:path w="3071" h="3071" fill="none" extrusionOk="0">
                  <a:moveTo>
                    <a:pt x="1" y="0"/>
                  </a:moveTo>
                  <a:lnTo>
                    <a:pt x="3071" y="0"/>
                  </a:lnTo>
                  <a:lnTo>
                    <a:pt x="3071" y="3071"/>
                  </a:lnTo>
                  <a:lnTo>
                    <a:pt x="1" y="3071"/>
                  </a:lnTo>
                  <a:close/>
                </a:path>
              </a:pathLst>
            </a:custGeom>
            <a:noFill/>
            <a:ln w="2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8"/>
            <p:cNvSpPr/>
            <p:nvPr/>
          </p:nvSpPr>
          <p:spPr>
            <a:xfrm>
              <a:off x="340710" y="2402301"/>
              <a:ext cx="8464" cy="1011487"/>
            </a:xfrm>
            <a:custGeom>
              <a:avLst/>
              <a:gdLst/>
              <a:ahLst/>
              <a:cxnLst/>
              <a:rect l="l" t="t" r="r" b="b"/>
              <a:pathLst>
                <a:path w="323" h="38599" extrusionOk="0">
                  <a:moveTo>
                    <a:pt x="157" y="1"/>
                  </a:moveTo>
                  <a:lnTo>
                    <a:pt x="0" y="38599"/>
                  </a:lnTo>
                  <a:lnTo>
                    <a:pt x="322" y="38599"/>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 name="Google Shape;146;p8"/>
          <p:cNvGrpSpPr/>
          <p:nvPr/>
        </p:nvGrpSpPr>
        <p:grpSpPr>
          <a:xfrm>
            <a:off x="982417" y="1695096"/>
            <a:ext cx="199237" cy="2828935"/>
            <a:chOff x="1608717" y="1280046"/>
            <a:chExt cx="199237" cy="2828935"/>
          </a:xfrm>
        </p:grpSpPr>
        <p:sp>
          <p:nvSpPr>
            <p:cNvPr id="147" name="Google Shape;147;p8"/>
            <p:cNvSpPr/>
            <p:nvPr/>
          </p:nvSpPr>
          <p:spPr>
            <a:xfrm>
              <a:off x="1608717" y="3909744"/>
              <a:ext cx="199237" cy="199237"/>
            </a:xfrm>
            <a:custGeom>
              <a:avLst/>
              <a:gdLst/>
              <a:ahLst/>
              <a:cxnLst/>
              <a:rect l="l" t="t" r="r" b="b"/>
              <a:pathLst>
                <a:path w="7603" h="7603" extrusionOk="0">
                  <a:moveTo>
                    <a:pt x="0" y="1"/>
                  </a:moveTo>
                  <a:lnTo>
                    <a:pt x="0" y="7602"/>
                  </a:lnTo>
                  <a:lnTo>
                    <a:pt x="7602" y="7602"/>
                  </a:lnTo>
                  <a:lnTo>
                    <a:pt x="760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8"/>
            <p:cNvSpPr/>
            <p:nvPr/>
          </p:nvSpPr>
          <p:spPr>
            <a:xfrm>
              <a:off x="1656175" y="3269477"/>
              <a:ext cx="104086" cy="104086"/>
            </a:xfrm>
            <a:custGeom>
              <a:avLst/>
              <a:gdLst/>
              <a:ahLst/>
              <a:cxnLst/>
              <a:rect l="l" t="t" r="r" b="b"/>
              <a:pathLst>
                <a:path w="3972" h="3972" extrusionOk="0">
                  <a:moveTo>
                    <a:pt x="0" y="1"/>
                  </a:moveTo>
                  <a:lnTo>
                    <a:pt x="0" y="3972"/>
                  </a:lnTo>
                  <a:lnTo>
                    <a:pt x="3971" y="3972"/>
                  </a:lnTo>
                  <a:lnTo>
                    <a:pt x="3971"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8"/>
            <p:cNvSpPr/>
            <p:nvPr/>
          </p:nvSpPr>
          <p:spPr>
            <a:xfrm>
              <a:off x="1704104" y="1280046"/>
              <a:ext cx="8464" cy="1794099"/>
            </a:xfrm>
            <a:custGeom>
              <a:avLst/>
              <a:gdLst/>
              <a:ahLst/>
              <a:cxnLst/>
              <a:rect l="l" t="t" r="r" b="b"/>
              <a:pathLst>
                <a:path w="323" h="68464" extrusionOk="0">
                  <a:moveTo>
                    <a:pt x="157" y="0"/>
                  </a:moveTo>
                  <a:lnTo>
                    <a:pt x="0" y="68464"/>
                  </a:lnTo>
                  <a:lnTo>
                    <a:pt x="322" y="68464"/>
                  </a:lnTo>
                  <a:lnTo>
                    <a:pt x="157"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0" name="Google Shape;150;p8"/>
          <p:cNvSpPr/>
          <p:nvPr/>
        </p:nvSpPr>
        <p:spPr>
          <a:xfrm>
            <a:off x="646863" y="21446"/>
            <a:ext cx="8464" cy="1689069"/>
          </a:xfrm>
          <a:custGeom>
            <a:avLst/>
            <a:gdLst/>
            <a:ahLst/>
            <a:cxnLst/>
            <a:rect l="l" t="t" r="r" b="b"/>
            <a:pathLst>
              <a:path w="323" h="64456" extrusionOk="0">
                <a:moveTo>
                  <a:pt x="166" y="0"/>
                </a:moveTo>
                <a:lnTo>
                  <a:pt x="1" y="64456"/>
                </a:lnTo>
                <a:lnTo>
                  <a:pt x="322" y="64456"/>
                </a:lnTo>
                <a:lnTo>
                  <a:pt x="16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1" name="Google Shape;151;p8"/>
          <p:cNvGrpSpPr/>
          <p:nvPr/>
        </p:nvGrpSpPr>
        <p:grpSpPr>
          <a:xfrm>
            <a:off x="2038689" y="173907"/>
            <a:ext cx="57599" cy="831799"/>
            <a:chOff x="2038689" y="173907"/>
            <a:chExt cx="57599" cy="831799"/>
          </a:xfrm>
        </p:grpSpPr>
        <p:sp>
          <p:nvSpPr>
            <p:cNvPr id="152" name="Google Shape;152;p8"/>
            <p:cNvSpPr/>
            <p:nvPr/>
          </p:nvSpPr>
          <p:spPr>
            <a:xfrm>
              <a:off x="2038689" y="947872"/>
              <a:ext cx="57599" cy="57834"/>
            </a:xfrm>
            <a:custGeom>
              <a:avLst/>
              <a:gdLst/>
              <a:ahLst/>
              <a:cxnLst/>
              <a:rect l="l" t="t" r="r" b="b"/>
              <a:pathLst>
                <a:path w="2198" h="2207" fill="none" extrusionOk="0">
                  <a:moveTo>
                    <a:pt x="1" y="0"/>
                  </a:moveTo>
                  <a:lnTo>
                    <a:pt x="2197" y="0"/>
                  </a:lnTo>
                  <a:lnTo>
                    <a:pt x="2197" y="2206"/>
                  </a:lnTo>
                  <a:lnTo>
                    <a:pt x="1" y="2206"/>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8"/>
            <p:cNvSpPr/>
            <p:nvPr/>
          </p:nvSpPr>
          <p:spPr>
            <a:xfrm>
              <a:off x="2063269" y="173907"/>
              <a:ext cx="8438" cy="692074"/>
            </a:xfrm>
            <a:custGeom>
              <a:avLst/>
              <a:gdLst/>
              <a:ahLst/>
              <a:cxnLst/>
              <a:rect l="l" t="t" r="r" b="b"/>
              <a:pathLst>
                <a:path w="322" h="26410" extrusionOk="0">
                  <a:moveTo>
                    <a:pt x="166" y="1"/>
                  </a:moveTo>
                  <a:lnTo>
                    <a:pt x="0" y="26410"/>
                  </a:lnTo>
                  <a:lnTo>
                    <a:pt x="322" y="26410"/>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 name="Google Shape;154;p8"/>
          <p:cNvGrpSpPr/>
          <p:nvPr/>
        </p:nvGrpSpPr>
        <p:grpSpPr>
          <a:xfrm>
            <a:off x="8008096" y="2108910"/>
            <a:ext cx="199001" cy="2139769"/>
            <a:chOff x="8008096" y="2108910"/>
            <a:chExt cx="199001" cy="2139769"/>
          </a:xfrm>
        </p:grpSpPr>
        <p:sp>
          <p:nvSpPr>
            <p:cNvPr id="155" name="Google Shape;155;p8"/>
            <p:cNvSpPr/>
            <p:nvPr/>
          </p:nvSpPr>
          <p:spPr>
            <a:xfrm>
              <a:off x="8008096" y="4049705"/>
              <a:ext cx="199001" cy="198975"/>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8"/>
            <p:cNvSpPr/>
            <p:nvPr/>
          </p:nvSpPr>
          <p:spPr>
            <a:xfrm>
              <a:off x="8103246" y="2108910"/>
              <a:ext cx="8464" cy="1793863"/>
            </a:xfrm>
            <a:custGeom>
              <a:avLst/>
              <a:gdLst/>
              <a:ahLst/>
              <a:cxnLst/>
              <a:rect l="l" t="t" r="r" b="b"/>
              <a:pathLst>
                <a:path w="323" h="68455" extrusionOk="0">
                  <a:moveTo>
                    <a:pt x="166" y="1"/>
                  </a:moveTo>
                  <a:lnTo>
                    <a:pt x="0" y="68455"/>
                  </a:lnTo>
                  <a:lnTo>
                    <a:pt x="322" y="68455"/>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7" name="Google Shape;157;p8"/>
          <p:cNvSpPr/>
          <p:nvPr/>
        </p:nvSpPr>
        <p:spPr>
          <a:xfrm>
            <a:off x="2702019" y="1158651"/>
            <a:ext cx="121198" cy="121434"/>
          </a:xfrm>
          <a:custGeom>
            <a:avLst/>
            <a:gdLst/>
            <a:ahLst/>
            <a:cxnLst/>
            <a:rect l="l" t="t" r="r" b="b"/>
            <a:pathLst>
              <a:path w="4625" h="4634" extrusionOk="0">
                <a:moveTo>
                  <a:pt x="1" y="0"/>
                </a:moveTo>
                <a:lnTo>
                  <a:pt x="1" y="4633"/>
                </a:lnTo>
                <a:lnTo>
                  <a:pt x="4625" y="4633"/>
                </a:lnTo>
                <a:lnTo>
                  <a:pt x="4625" y="0"/>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8" name="Google Shape;158;p8"/>
          <p:cNvGrpSpPr/>
          <p:nvPr/>
        </p:nvGrpSpPr>
        <p:grpSpPr>
          <a:xfrm>
            <a:off x="4095146" y="-859690"/>
            <a:ext cx="199001" cy="2139769"/>
            <a:chOff x="8008096" y="2108910"/>
            <a:chExt cx="199001" cy="2139769"/>
          </a:xfrm>
        </p:grpSpPr>
        <p:sp>
          <p:nvSpPr>
            <p:cNvPr id="159" name="Google Shape;159;p8"/>
            <p:cNvSpPr/>
            <p:nvPr/>
          </p:nvSpPr>
          <p:spPr>
            <a:xfrm>
              <a:off x="8008096" y="4049705"/>
              <a:ext cx="199001" cy="198975"/>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8"/>
            <p:cNvSpPr/>
            <p:nvPr/>
          </p:nvSpPr>
          <p:spPr>
            <a:xfrm>
              <a:off x="8103246" y="2108910"/>
              <a:ext cx="8464" cy="1793863"/>
            </a:xfrm>
            <a:custGeom>
              <a:avLst/>
              <a:gdLst/>
              <a:ahLst/>
              <a:cxnLst/>
              <a:rect l="l" t="t" r="r" b="b"/>
              <a:pathLst>
                <a:path w="323" h="68455" extrusionOk="0">
                  <a:moveTo>
                    <a:pt x="166" y="1"/>
                  </a:moveTo>
                  <a:lnTo>
                    <a:pt x="0" y="68455"/>
                  </a:lnTo>
                  <a:lnTo>
                    <a:pt x="322" y="68455"/>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 name="Google Shape;161;p8"/>
          <p:cNvGrpSpPr/>
          <p:nvPr/>
        </p:nvGrpSpPr>
        <p:grpSpPr>
          <a:xfrm>
            <a:off x="6333286" y="3704939"/>
            <a:ext cx="133252" cy="1952377"/>
            <a:chOff x="6780548" y="337714"/>
            <a:chExt cx="133252" cy="1952377"/>
          </a:xfrm>
        </p:grpSpPr>
        <p:sp>
          <p:nvSpPr>
            <p:cNvPr id="162" name="Google Shape;162;p8"/>
            <p:cNvSpPr/>
            <p:nvPr/>
          </p:nvSpPr>
          <p:spPr>
            <a:xfrm>
              <a:off x="6780548" y="2156839"/>
              <a:ext cx="133252" cy="133252"/>
            </a:xfrm>
            <a:custGeom>
              <a:avLst/>
              <a:gdLst/>
              <a:ahLst/>
              <a:cxnLst/>
              <a:rect l="l" t="t" r="r" b="b"/>
              <a:pathLst>
                <a:path w="5085" h="5085" fill="none" extrusionOk="0">
                  <a:moveTo>
                    <a:pt x="1" y="1"/>
                  </a:moveTo>
                  <a:lnTo>
                    <a:pt x="5084" y="1"/>
                  </a:lnTo>
                  <a:lnTo>
                    <a:pt x="5084" y="5084"/>
                  </a:lnTo>
                  <a:lnTo>
                    <a:pt x="1"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8"/>
            <p:cNvSpPr/>
            <p:nvPr/>
          </p:nvSpPr>
          <p:spPr>
            <a:xfrm>
              <a:off x="6842943" y="337714"/>
              <a:ext cx="8464" cy="1695359"/>
            </a:xfrm>
            <a:custGeom>
              <a:avLst/>
              <a:gdLst/>
              <a:ahLst/>
              <a:cxnLst/>
              <a:rect l="l" t="t" r="r" b="b"/>
              <a:pathLst>
                <a:path w="323" h="64696" extrusionOk="0">
                  <a:moveTo>
                    <a:pt x="157" y="0"/>
                  </a:moveTo>
                  <a:lnTo>
                    <a:pt x="1" y="64695"/>
                  </a:lnTo>
                  <a:lnTo>
                    <a:pt x="322" y="64695"/>
                  </a:lnTo>
                  <a:lnTo>
                    <a:pt x="157"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 name="Google Shape;164;p8"/>
          <p:cNvGrpSpPr/>
          <p:nvPr/>
        </p:nvGrpSpPr>
        <p:grpSpPr>
          <a:xfrm>
            <a:off x="2702021" y="3612763"/>
            <a:ext cx="121172" cy="760495"/>
            <a:chOff x="5245196" y="3136513"/>
            <a:chExt cx="121172" cy="760495"/>
          </a:xfrm>
        </p:grpSpPr>
        <p:sp>
          <p:nvSpPr>
            <p:cNvPr id="165" name="Google Shape;165;p8"/>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8"/>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7" name="Google Shape;167;p8"/>
          <p:cNvSpPr/>
          <p:nvPr/>
        </p:nvSpPr>
        <p:spPr>
          <a:xfrm>
            <a:off x="5539523" y="4516718"/>
            <a:ext cx="104086" cy="104322"/>
          </a:xfrm>
          <a:custGeom>
            <a:avLst/>
            <a:gdLst/>
            <a:ahLst/>
            <a:cxnLst/>
            <a:rect l="l" t="t" r="r" b="b"/>
            <a:pathLst>
              <a:path w="3972" h="3981" extrusionOk="0">
                <a:moveTo>
                  <a:pt x="0" y="1"/>
                </a:moveTo>
                <a:lnTo>
                  <a:pt x="0" y="3981"/>
                </a:lnTo>
                <a:lnTo>
                  <a:pt x="3972" y="3981"/>
                </a:lnTo>
                <a:lnTo>
                  <a:pt x="397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8"/>
          <p:cNvSpPr/>
          <p:nvPr/>
        </p:nvSpPr>
        <p:spPr>
          <a:xfrm>
            <a:off x="6994217" y="3378784"/>
            <a:ext cx="80476" cy="80476"/>
          </a:xfrm>
          <a:custGeom>
            <a:avLst/>
            <a:gdLst/>
            <a:ahLst/>
            <a:cxnLst/>
            <a:rect l="l" t="t" r="r" b="b"/>
            <a:pathLst>
              <a:path w="3071" h="3071" extrusionOk="0">
                <a:moveTo>
                  <a:pt x="1" y="1"/>
                </a:moveTo>
                <a:lnTo>
                  <a:pt x="1" y="3071"/>
                </a:lnTo>
                <a:lnTo>
                  <a:pt x="3071" y="3071"/>
                </a:lnTo>
                <a:lnTo>
                  <a:pt x="3071"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69"/>
        <p:cNvGrpSpPr/>
        <p:nvPr/>
      </p:nvGrpSpPr>
      <p:grpSpPr>
        <a:xfrm>
          <a:off x="0" y="0"/>
          <a:ext cx="0" cy="0"/>
          <a:chOff x="0" y="0"/>
          <a:chExt cx="0" cy="0"/>
        </a:xfrm>
      </p:grpSpPr>
      <p:sp>
        <p:nvSpPr>
          <p:cNvPr id="170" name="Google Shape;170;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171" name="Google Shape;171;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172" name="Google Shape;172;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256"/>
        <p:cNvGrpSpPr/>
        <p:nvPr/>
      </p:nvGrpSpPr>
      <p:grpSpPr>
        <a:xfrm>
          <a:off x="0" y="0"/>
          <a:ext cx="0" cy="0"/>
          <a:chOff x="0" y="0"/>
          <a:chExt cx="0" cy="0"/>
        </a:xfrm>
      </p:grpSpPr>
      <p:sp>
        <p:nvSpPr>
          <p:cNvPr id="257" name="Google Shape;257;p13"/>
          <p:cNvSpPr txBox="1">
            <a:spLocks noGrp="1"/>
          </p:cNvSpPr>
          <p:nvPr>
            <p:ph type="subTitle" idx="1"/>
          </p:nvPr>
        </p:nvSpPr>
        <p:spPr>
          <a:xfrm>
            <a:off x="6429027" y="3829680"/>
            <a:ext cx="24282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400"/>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258" name="Google Shape;258;p13"/>
          <p:cNvSpPr/>
          <p:nvPr/>
        </p:nvSpPr>
        <p:spPr>
          <a:xfrm>
            <a:off x="7647375" y="949600"/>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13"/>
          <p:cNvSpPr/>
          <p:nvPr/>
        </p:nvSpPr>
        <p:spPr>
          <a:xfrm>
            <a:off x="8985850" y="411675"/>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13"/>
          <p:cNvSpPr/>
          <p:nvPr/>
        </p:nvSpPr>
        <p:spPr>
          <a:xfrm>
            <a:off x="8359450" y="555875"/>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3"/>
          <p:cNvSpPr/>
          <p:nvPr/>
        </p:nvSpPr>
        <p:spPr>
          <a:xfrm>
            <a:off x="9122100" y="734250"/>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3"/>
          <p:cNvSpPr/>
          <p:nvPr/>
        </p:nvSpPr>
        <p:spPr>
          <a:xfrm>
            <a:off x="8798600" y="1088650"/>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13"/>
          <p:cNvSpPr/>
          <p:nvPr/>
        </p:nvSpPr>
        <p:spPr>
          <a:xfrm>
            <a:off x="6099342" y="-150600"/>
            <a:ext cx="96045" cy="95462"/>
          </a:xfrm>
          <a:custGeom>
            <a:avLst/>
            <a:gdLst/>
            <a:ahLst/>
            <a:cxnLst/>
            <a:rect l="l" t="t" r="r" b="b"/>
            <a:pathLst>
              <a:path w="3128" h="3109" extrusionOk="0">
                <a:moveTo>
                  <a:pt x="2678" y="431"/>
                </a:moveTo>
                <a:lnTo>
                  <a:pt x="2678" y="2659"/>
                </a:lnTo>
                <a:lnTo>
                  <a:pt x="450" y="2659"/>
                </a:lnTo>
                <a:lnTo>
                  <a:pt x="450" y="431"/>
                </a:lnTo>
                <a:close/>
                <a:moveTo>
                  <a:pt x="0" y="0"/>
                </a:moveTo>
                <a:lnTo>
                  <a:pt x="0" y="3109"/>
                </a:lnTo>
                <a:lnTo>
                  <a:pt x="3128" y="3109"/>
                </a:lnTo>
                <a:lnTo>
                  <a:pt x="312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13"/>
          <p:cNvSpPr/>
          <p:nvPr/>
        </p:nvSpPr>
        <p:spPr>
          <a:xfrm>
            <a:off x="6702523" y="444536"/>
            <a:ext cx="95493" cy="95462"/>
          </a:xfrm>
          <a:custGeom>
            <a:avLst/>
            <a:gdLst/>
            <a:ahLst/>
            <a:cxnLst/>
            <a:rect l="l" t="t" r="r" b="b"/>
            <a:pathLst>
              <a:path w="3110" h="3109" extrusionOk="0">
                <a:moveTo>
                  <a:pt x="2678" y="450"/>
                </a:moveTo>
                <a:lnTo>
                  <a:pt x="2678" y="2678"/>
                </a:lnTo>
                <a:lnTo>
                  <a:pt x="450" y="2678"/>
                </a:lnTo>
                <a:lnTo>
                  <a:pt x="450" y="450"/>
                </a:lnTo>
                <a:close/>
                <a:moveTo>
                  <a:pt x="1" y="0"/>
                </a:moveTo>
                <a:lnTo>
                  <a:pt x="1" y="3109"/>
                </a:lnTo>
                <a:lnTo>
                  <a:pt x="3109" y="3109"/>
                </a:lnTo>
                <a:lnTo>
                  <a:pt x="3109"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13"/>
          <p:cNvSpPr/>
          <p:nvPr/>
        </p:nvSpPr>
        <p:spPr>
          <a:xfrm>
            <a:off x="5904975" y="143222"/>
            <a:ext cx="82259" cy="82259"/>
          </a:xfrm>
          <a:custGeom>
            <a:avLst/>
            <a:gdLst/>
            <a:ahLst/>
            <a:cxnLst/>
            <a:rect l="l" t="t" r="r" b="b"/>
            <a:pathLst>
              <a:path w="2679" h="2679" extrusionOk="0">
                <a:moveTo>
                  <a:pt x="1" y="1"/>
                </a:moveTo>
                <a:lnTo>
                  <a:pt x="1" y="2679"/>
                </a:lnTo>
                <a:lnTo>
                  <a:pt x="2679" y="2679"/>
                </a:lnTo>
                <a:lnTo>
                  <a:pt x="2679"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13"/>
          <p:cNvSpPr/>
          <p:nvPr/>
        </p:nvSpPr>
        <p:spPr>
          <a:xfrm>
            <a:off x="285750" y="4542650"/>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13"/>
          <p:cNvSpPr/>
          <p:nvPr/>
        </p:nvSpPr>
        <p:spPr>
          <a:xfrm>
            <a:off x="439150" y="4803400"/>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13"/>
          <p:cNvSpPr txBox="1">
            <a:spLocks noGrp="1"/>
          </p:cNvSpPr>
          <p:nvPr>
            <p:ph type="ctrTitle"/>
          </p:nvPr>
        </p:nvSpPr>
        <p:spPr>
          <a:xfrm>
            <a:off x="970814" y="3396800"/>
            <a:ext cx="21525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1200"/>
              <a:buFont typeface="Advent Pro SemiBold"/>
              <a:buNone/>
              <a:defRPr sz="2000">
                <a:solidFill>
                  <a:schemeClr val="lt1"/>
                </a:solidFill>
                <a:latin typeface="Advent Pro SemiBold"/>
                <a:ea typeface="Advent Pro SemiBold"/>
                <a:cs typeface="Advent Pro SemiBold"/>
                <a:sym typeface="Advent Pro SemiBold"/>
              </a:defRPr>
            </a:lvl1pPr>
            <a:lvl2pPr lvl="1"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2pPr>
            <a:lvl3pPr lvl="2"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3pPr>
            <a:lvl4pPr lvl="3"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4pPr>
            <a:lvl5pPr lvl="4"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5pPr>
            <a:lvl6pPr lvl="5"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6pPr>
            <a:lvl7pPr lvl="6"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7pPr>
            <a:lvl8pPr lvl="7"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8pPr>
            <a:lvl9pPr lvl="8"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9pPr>
          </a:lstStyle>
          <a:p>
            <a:endParaRPr/>
          </a:p>
        </p:txBody>
      </p:sp>
      <p:sp>
        <p:nvSpPr>
          <p:cNvPr id="269" name="Google Shape;269;p13"/>
          <p:cNvSpPr txBox="1">
            <a:spLocks noGrp="1"/>
          </p:cNvSpPr>
          <p:nvPr>
            <p:ph type="subTitle" idx="2"/>
          </p:nvPr>
        </p:nvSpPr>
        <p:spPr>
          <a:xfrm>
            <a:off x="970814" y="3829680"/>
            <a:ext cx="24282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400"/>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270" name="Google Shape;270;p13"/>
          <p:cNvSpPr txBox="1">
            <a:spLocks noGrp="1"/>
          </p:cNvSpPr>
          <p:nvPr>
            <p:ph type="title" idx="3" hasCustomPrompt="1"/>
          </p:nvPr>
        </p:nvSpPr>
        <p:spPr>
          <a:xfrm>
            <a:off x="970814" y="2645887"/>
            <a:ext cx="1753800" cy="5778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4800"/>
              <a:buNone/>
              <a:defRPr sz="4800">
                <a:solidFill>
                  <a:schemeClr val="accent2"/>
                </a:solidFill>
              </a:defRPr>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271" name="Google Shape;271;p13"/>
          <p:cNvSpPr txBox="1">
            <a:spLocks noGrp="1"/>
          </p:cNvSpPr>
          <p:nvPr>
            <p:ph type="ctrTitle" idx="4"/>
          </p:nvPr>
        </p:nvSpPr>
        <p:spPr>
          <a:xfrm>
            <a:off x="3690348" y="3396800"/>
            <a:ext cx="13866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1200"/>
              <a:buFont typeface="Advent Pro SemiBold"/>
              <a:buNone/>
              <a:defRPr sz="2000">
                <a:solidFill>
                  <a:schemeClr val="lt1"/>
                </a:solidFill>
                <a:latin typeface="Advent Pro SemiBold"/>
                <a:ea typeface="Advent Pro SemiBold"/>
                <a:cs typeface="Advent Pro SemiBold"/>
                <a:sym typeface="Advent Pro SemiBold"/>
              </a:defRPr>
            </a:lvl1pPr>
            <a:lvl2pPr lvl="1"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2pPr>
            <a:lvl3pPr lvl="2"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3pPr>
            <a:lvl4pPr lvl="3"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4pPr>
            <a:lvl5pPr lvl="4"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5pPr>
            <a:lvl6pPr lvl="5"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6pPr>
            <a:lvl7pPr lvl="6"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7pPr>
            <a:lvl8pPr lvl="7"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8pPr>
            <a:lvl9pPr lvl="8"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9pPr>
          </a:lstStyle>
          <a:p>
            <a:endParaRPr/>
          </a:p>
        </p:txBody>
      </p:sp>
      <p:sp>
        <p:nvSpPr>
          <p:cNvPr id="272" name="Google Shape;272;p13"/>
          <p:cNvSpPr txBox="1">
            <a:spLocks noGrp="1"/>
          </p:cNvSpPr>
          <p:nvPr>
            <p:ph type="subTitle" idx="5"/>
          </p:nvPr>
        </p:nvSpPr>
        <p:spPr>
          <a:xfrm>
            <a:off x="3690341" y="3829680"/>
            <a:ext cx="24282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400"/>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273" name="Google Shape;273;p13"/>
          <p:cNvSpPr txBox="1">
            <a:spLocks noGrp="1"/>
          </p:cNvSpPr>
          <p:nvPr>
            <p:ph type="title" idx="6" hasCustomPrompt="1"/>
          </p:nvPr>
        </p:nvSpPr>
        <p:spPr>
          <a:xfrm>
            <a:off x="3690341" y="2645887"/>
            <a:ext cx="1753800" cy="5778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4800"/>
              <a:buNone/>
              <a:defRPr sz="4800">
                <a:solidFill>
                  <a:schemeClr val="accent3"/>
                </a:solidFill>
              </a:defRPr>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274" name="Google Shape;274;p13"/>
          <p:cNvSpPr txBox="1">
            <a:spLocks noGrp="1"/>
          </p:cNvSpPr>
          <p:nvPr>
            <p:ph type="ctrTitle" idx="7"/>
          </p:nvPr>
        </p:nvSpPr>
        <p:spPr>
          <a:xfrm>
            <a:off x="618825" y="411675"/>
            <a:ext cx="45762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
        <p:nvSpPr>
          <p:cNvPr id="275" name="Google Shape;275;p13"/>
          <p:cNvSpPr txBox="1">
            <a:spLocks noGrp="1"/>
          </p:cNvSpPr>
          <p:nvPr>
            <p:ph type="ctrTitle" idx="8"/>
          </p:nvPr>
        </p:nvSpPr>
        <p:spPr>
          <a:xfrm>
            <a:off x="6428436" y="3377738"/>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1200"/>
              <a:buFont typeface="Advent Pro SemiBold"/>
              <a:buNone/>
              <a:defRPr sz="2000">
                <a:solidFill>
                  <a:schemeClr val="lt1"/>
                </a:solidFill>
                <a:latin typeface="Advent Pro SemiBold"/>
                <a:ea typeface="Advent Pro SemiBold"/>
                <a:cs typeface="Advent Pro SemiBold"/>
                <a:sym typeface="Advent Pro SemiBold"/>
              </a:defRPr>
            </a:lvl1pPr>
            <a:lvl2pPr lvl="1"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2pPr>
            <a:lvl3pPr lvl="2"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3pPr>
            <a:lvl4pPr lvl="3"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4pPr>
            <a:lvl5pPr lvl="4"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5pPr>
            <a:lvl6pPr lvl="5"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6pPr>
            <a:lvl7pPr lvl="6"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7pPr>
            <a:lvl8pPr lvl="7"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8pPr>
            <a:lvl9pPr lvl="8"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9pPr>
          </a:lstStyle>
          <a:p>
            <a:endParaRPr/>
          </a:p>
        </p:txBody>
      </p:sp>
      <p:sp>
        <p:nvSpPr>
          <p:cNvPr id="276" name="Google Shape;276;p13"/>
          <p:cNvSpPr txBox="1">
            <a:spLocks noGrp="1"/>
          </p:cNvSpPr>
          <p:nvPr>
            <p:ph type="title" idx="9" hasCustomPrompt="1"/>
          </p:nvPr>
        </p:nvSpPr>
        <p:spPr>
          <a:xfrm>
            <a:off x="6428436" y="2645887"/>
            <a:ext cx="1753800" cy="5778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4800"/>
              <a:buNone/>
              <a:defRPr sz="4800">
                <a:solidFill>
                  <a:schemeClr val="accent1"/>
                </a:solidFill>
              </a:defRPr>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277" name="Google Shape;277;p13"/>
          <p:cNvSpPr txBox="1">
            <a:spLocks noGrp="1"/>
          </p:cNvSpPr>
          <p:nvPr>
            <p:ph type="ctrTitle" idx="13"/>
          </p:nvPr>
        </p:nvSpPr>
        <p:spPr>
          <a:xfrm>
            <a:off x="6429027" y="3396800"/>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1200"/>
              <a:buFont typeface="Advent Pro SemiBold"/>
              <a:buNone/>
              <a:defRPr sz="2000">
                <a:solidFill>
                  <a:schemeClr val="lt1"/>
                </a:solidFill>
                <a:latin typeface="Advent Pro SemiBold"/>
                <a:ea typeface="Advent Pro SemiBold"/>
                <a:cs typeface="Advent Pro SemiBold"/>
                <a:sym typeface="Advent Pro SemiBold"/>
              </a:defRPr>
            </a:lvl1pPr>
            <a:lvl2pPr lvl="1"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2pPr>
            <a:lvl3pPr lvl="2"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3pPr>
            <a:lvl4pPr lvl="3"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4pPr>
            <a:lvl5pPr lvl="4"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5pPr>
            <a:lvl6pPr lvl="5"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6pPr>
            <a:lvl7pPr lvl="6"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7pPr>
            <a:lvl8pPr lvl="7"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8pPr>
            <a:lvl9pPr lvl="8"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wo columns 2">
  <p:cSld name="TITLE_AND_TWO_COLUMNS_1">
    <p:spTree>
      <p:nvGrpSpPr>
        <p:cNvPr id="1" name="Shape 278"/>
        <p:cNvGrpSpPr/>
        <p:nvPr/>
      </p:nvGrpSpPr>
      <p:grpSpPr>
        <a:xfrm>
          <a:off x="0" y="0"/>
          <a:ext cx="0" cy="0"/>
          <a:chOff x="0" y="0"/>
          <a:chExt cx="0" cy="0"/>
        </a:xfrm>
      </p:grpSpPr>
      <p:sp>
        <p:nvSpPr>
          <p:cNvPr id="279" name="Google Shape;279;p14"/>
          <p:cNvSpPr txBox="1">
            <a:spLocks noGrp="1"/>
          </p:cNvSpPr>
          <p:nvPr>
            <p:ph type="ctrTitle"/>
          </p:nvPr>
        </p:nvSpPr>
        <p:spPr>
          <a:xfrm>
            <a:off x="4696481" y="1365079"/>
            <a:ext cx="2655600" cy="644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rgbClr val="000000"/>
              </a:buClr>
              <a:buSzPts val="1800"/>
              <a:buFont typeface="Fira Sans Condensed Medium"/>
              <a:buNone/>
              <a:defRPr sz="2400">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280" name="Google Shape;280;p14"/>
          <p:cNvSpPr txBox="1">
            <a:spLocks noGrp="1"/>
          </p:cNvSpPr>
          <p:nvPr>
            <p:ph type="subTitle" idx="1"/>
          </p:nvPr>
        </p:nvSpPr>
        <p:spPr>
          <a:xfrm>
            <a:off x="4696481" y="1835141"/>
            <a:ext cx="3039300" cy="938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6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281" name="Google Shape;281;p14"/>
          <p:cNvSpPr txBox="1">
            <a:spLocks noGrp="1"/>
          </p:cNvSpPr>
          <p:nvPr>
            <p:ph type="ctrTitle" idx="2"/>
          </p:nvPr>
        </p:nvSpPr>
        <p:spPr>
          <a:xfrm>
            <a:off x="1900150" y="3127942"/>
            <a:ext cx="2472900" cy="644700"/>
          </a:xfrm>
          <a:prstGeom prst="rect">
            <a:avLst/>
          </a:prstGeom>
          <a:ln>
            <a:noFill/>
          </a:ln>
        </p:spPr>
        <p:txBody>
          <a:bodyPr spcFirstLastPara="1" wrap="square" lIns="91425" tIns="91425" rIns="91425" bIns="91425" anchor="b" anchorCtr="0">
            <a:noAutofit/>
          </a:bodyPr>
          <a:lstStyle>
            <a:lvl1pPr lvl="0" algn="r" rtl="0">
              <a:spcBef>
                <a:spcPts val="0"/>
              </a:spcBef>
              <a:spcAft>
                <a:spcPts val="0"/>
              </a:spcAft>
              <a:buClr>
                <a:srgbClr val="000000"/>
              </a:buClr>
              <a:buSzPts val="1800"/>
              <a:buFont typeface="Fira Sans Condensed Medium"/>
              <a:buNone/>
              <a:defRPr sz="2400">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282" name="Google Shape;282;p14"/>
          <p:cNvSpPr txBox="1">
            <a:spLocks noGrp="1"/>
          </p:cNvSpPr>
          <p:nvPr>
            <p:ph type="subTitle" idx="3"/>
          </p:nvPr>
        </p:nvSpPr>
        <p:spPr>
          <a:xfrm>
            <a:off x="1333875" y="3598390"/>
            <a:ext cx="3039300" cy="11793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000000"/>
              </a:buClr>
              <a:buSzPts val="1000"/>
              <a:buNone/>
              <a:defRPr sz="16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283" name="Google Shape;283;p14"/>
          <p:cNvSpPr/>
          <p:nvPr/>
        </p:nvSpPr>
        <p:spPr>
          <a:xfrm>
            <a:off x="7131388" y="365350"/>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14"/>
          <p:cNvSpPr/>
          <p:nvPr/>
        </p:nvSpPr>
        <p:spPr>
          <a:xfrm>
            <a:off x="8403188" y="218375"/>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14"/>
          <p:cNvSpPr/>
          <p:nvPr/>
        </p:nvSpPr>
        <p:spPr>
          <a:xfrm>
            <a:off x="7776788" y="362575"/>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14"/>
          <p:cNvSpPr/>
          <p:nvPr/>
        </p:nvSpPr>
        <p:spPr>
          <a:xfrm>
            <a:off x="8539438" y="540950"/>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7" name="Google Shape;287;p14"/>
          <p:cNvGrpSpPr/>
          <p:nvPr/>
        </p:nvGrpSpPr>
        <p:grpSpPr>
          <a:xfrm>
            <a:off x="6626134" y="-164562"/>
            <a:ext cx="121172" cy="760495"/>
            <a:chOff x="5245196" y="3136513"/>
            <a:chExt cx="121172" cy="760495"/>
          </a:xfrm>
        </p:grpSpPr>
        <p:sp>
          <p:nvSpPr>
            <p:cNvPr id="288" name="Google Shape;288;p14"/>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14"/>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0" name="Google Shape;290;p14"/>
          <p:cNvSpPr/>
          <p:nvPr/>
        </p:nvSpPr>
        <p:spPr>
          <a:xfrm>
            <a:off x="318213" y="4418900"/>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14"/>
          <p:cNvSpPr/>
          <p:nvPr/>
        </p:nvSpPr>
        <p:spPr>
          <a:xfrm>
            <a:off x="454463" y="4741475"/>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14"/>
          <p:cNvSpPr txBox="1">
            <a:spLocks noGrp="1"/>
          </p:cNvSpPr>
          <p:nvPr>
            <p:ph type="ctrTitle" idx="4"/>
          </p:nvPr>
        </p:nvSpPr>
        <p:spPr>
          <a:xfrm>
            <a:off x="618825" y="411675"/>
            <a:ext cx="47277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1pPr>
            <a:lvl2pPr lvl="1">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2pPr>
            <a:lvl3pPr lvl="2">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3pPr>
            <a:lvl4pPr lvl="3">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4pPr>
            <a:lvl5pPr lvl="4">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5pPr>
            <a:lvl6pPr lvl="5">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6pPr>
            <a:lvl7pPr lvl="6">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7pPr>
            <a:lvl8pPr lvl="7">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8pPr>
            <a:lvl9pPr lvl="8">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lt1"/>
              </a:buClr>
              <a:buSzPts val="1800"/>
              <a:buFont typeface="Maven Pro"/>
              <a:buChar char="●"/>
              <a:defRPr sz="1800">
                <a:solidFill>
                  <a:schemeClr val="lt1"/>
                </a:solidFill>
                <a:latin typeface="Maven Pro"/>
                <a:ea typeface="Maven Pro"/>
                <a:cs typeface="Maven Pro"/>
                <a:sym typeface="Maven Pro"/>
              </a:defRPr>
            </a:lvl1pPr>
            <a:lvl2pPr marL="914400" lvl="1"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2pPr>
            <a:lvl3pPr marL="1371600" lvl="2"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3pPr>
            <a:lvl4pPr marL="1828800" lvl="3"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4pPr>
            <a:lvl5pPr marL="2286000" lvl="4"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5pPr>
            <a:lvl6pPr marL="2743200" lvl="5"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6pPr>
            <a:lvl7pPr marL="3200400" lvl="6"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7pPr>
            <a:lvl8pPr marL="3657600" lvl="7"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8pPr>
            <a:lvl9pPr marL="4114800" lvl="8" indent="-317500">
              <a:lnSpc>
                <a:spcPct val="115000"/>
              </a:lnSpc>
              <a:spcBef>
                <a:spcPts val="1600"/>
              </a:spcBef>
              <a:spcAft>
                <a:spcPts val="1600"/>
              </a:spcAft>
              <a:buClr>
                <a:schemeClr val="lt1"/>
              </a:buClr>
              <a:buSzPts val="1400"/>
              <a:buFont typeface="Maven Pro"/>
              <a:buChar char="■"/>
              <a:defRPr>
                <a:solidFill>
                  <a:schemeClr val="lt1"/>
                </a:solidFill>
                <a:latin typeface="Maven Pro"/>
                <a:ea typeface="Maven Pro"/>
                <a:cs typeface="Maven Pro"/>
                <a:sym typeface="Maven Pr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4" r:id="rId6"/>
    <p:sldLayoutId id="2147483655" r:id="rId7"/>
    <p:sldLayoutId id="2147483659" r:id="rId8"/>
    <p:sldLayoutId id="2147483660" r:id="rId9"/>
    <p:sldLayoutId id="2147483663" r:id="rId10"/>
    <p:sldLayoutId id="2147483666" r:id="rId11"/>
    <p:sldLayoutId id="2147483667" r:id="rId12"/>
    <p:sldLayoutId id="2147483668"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5.xml"/><Relationship Id="rId5" Type="http://schemas.openxmlformats.org/officeDocument/2006/relationships/image" Target="../media/image5.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5.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5.xml"/><Relationship Id="rId5" Type="http://schemas.openxmlformats.org/officeDocument/2006/relationships/image" Target="../media/image22.PNG"/><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6.xml"/><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8.xml"/><Relationship Id="rId1" Type="http://schemas.openxmlformats.org/officeDocument/2006/relationships/slideLayout" Target="../slideLayouts/slideLayout5.xml"/><Relationship Id="rId5" Type="http://schemas.openxmlformats.org/officeDocument/2006/relationships/image" Target="../media/image5.png"/><Relationship Id="rId4" Type="http://schemas.openxmlformats.org/officeDocument/2006/relationships/image" Target="../media/image33.PNG"/></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9.xml"/><Relationship Id="rId1" Type="http://schemas.openxmlformats.org/officeDocument/2006/relationships/slideLayout" Target="../slideLayouts/slideLayout5.xml"/><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0.xml"/><Relationship Id="rId1" Type="http://schemas.openxmlformats.org/officeDocument/2006/relationships/slideLayout" Target="../slideLayouts/slideLayout5.xml"/><Relationship Id="rId5" Type="http://schemas.openxmlformats.org/officeDocument/2006/relationships/image" Target="../media/image36.png"/><Relationship Id="rId4" Type="http://schemas.openxmlformats.org/officeDocument/2006/relationships/image" Target="../media/image35.PNG"/></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2.xml"/><Relationship Id="rId1" Type="http://schemas.openxmlformats.org/officeDocument/2006/relationships/slideLayout" Target="../slideLayouts/slideLayout5.xml"/><Relationship Id="rId4" Type="http://schemas.openxmlformats.org/officeDocument/2006/relationships/image" Target="../media/image38.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hyperlink" Target="https://data.gov.il/dataset/personal_import_vehicles/resource/03adc637-b6fe-402b-9937-7c3d3afc9140" TargetMode="External"/><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4.xml"/><Relationship Id="rId5" Type="http://schemas.openxmlformats.org/officeDocument/2006/relationships/image" Target="../media/image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video" Target="../media/media1.mkv"/><Relationship Id="rId1" Type="http://schemas.microsoft.com/office/2007/relationships/media" Target="../media/media1.mkv"/><Relationship Id="rId5" Type="http://schemas.openxmlformats.org/officeDocument/2006/relationships/image" Target="../media/image6.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5.xml"/><Relationship Id="rId5" Type="http://schemas.openxmlformats.org/officeDocument/2006/relationships/image" Target="../media/image9.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1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33"/>
        <p:cNvGrpSpPr/>
        <p:nvPr/>
      </p:nvGrpSpPr>
      <p:grpSpPr>
        <a:xfrm>
          <a:off x="0" y="0"/>
          <a:ext cx="0" cy="0"/>
          <a:chOff x="0" y="0"/>
          <a:chExt cx="0" cy="0"/>
        </a:xfrm>
      </p:grpSpPr>
      <p:sp>
        <p:nvSpPr>
          <p:cNvPr id="434" name="Google Shape;434;p25"/>
          <p:cNvSpPr txBox="1">
            <a:spLocks noGrp="1"/>
          </p:cNvSpPr>
          <p:nvPr>
            <p:ph type="subTitle" idx="1"/>
          </p:nvPr>
        </p:nvSpPr>
        <p:spPr>
          <a:xfrm>
            <a:off x="2924250" y="2804488"/>
            <a:ext cx="32955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Aviv Ashtamker</a:t>
            </a:r>
          </a:p>
          <a:p>
            <a:pPr marL="0" lvl="0" indent="0" algn="ctr" rtl="0">
              <a:spcBef>
                <a:spcPts val="0"/>
              </a:spcBef>
              <a:spcAft>
                <a:spcPts val="0"/>
              </a:spcAft>
              <a:buNone/>
            </a:pPr>
            <a:r>
              <a:rPr lang="en" dirty="0"/>
              <a:t>Bar Salem</a:t>
            </a:r>
          </a:p>
          <a:p>
            <a:pPr marL="0" lvl="0" indent="0" algn="ctr" rtl="0">
              <a:spcBef>
                <a:spcPts val="0"/>
              </a:spcBef>
              <a:spcAft>
                <a:spcPts val="0"/>
              </a:spcAft>
              <a:buNone/>
            </a:pPr>
            <a:endParaRPr lang="en" dirty="0"/>
          </a:p>
          <a:p>
            <a:pPr marL="0" lvl="0" indent="0" algn="ctr" rtl="0">
              <a:spcBef>
                <a:spcPts val="0"/>
              </a:spcBef>
              <a:spcAft>
                <a:spcPts val="0"/>
              </a:spcAft>
              <a:buNone/>
            </a:pPr>
            <a:endParaRPr lang="en" dirty="0"/>
          </a:p>
          <a:p>
            <a:pPr marL="0" lvl="0" indent="0" algn="ctr" rtl="0">
              <a:spcBef>
                <a:spcPts val="0"/>
              </a:spcBef>
              <a:spcAft>
                <a:spcPts val="0"/>
              </a:spcAft>
              <a:buNone/>
            </a:pPr>
            <a:endParaRPr lang="en" dirty="0"/>
          </a:p>
          <a:p>
            <a:pPr marL="0" lvl="0" indent="0" algn="ctr" rtl="0">
              <a:spcBef>
                <a:spcPts val="0"/>
              </a:spcBef>
              <a:spcAft>
                <a:spcPts val="0"/>
              </a:spcAft>
              <a:buNone/>
            </a:pPr>
            <a:endParaRPr lang="en" dirty="0"/>
          </a:p>
          <a:p>
            <a:pPr marL="0" lvl="0" indent="0" algn="ctr" rtl="0">
              <a:spcBef>
                <a:spcPts val="0"/>
              </a:spcBef>
              <a:spcAft>
                <a:spcPts val="0"/>
              </a:spcAft>
              <a:buNone/>
            </a:pPr>
            <a:endParaRPr lang="en" dirty="0"/>
          </a:p>
          <a:p>
            <a:pPr marL="0" lvl="0" indent="0" algn="ctr" rtl="0">
              <a:spcBef>
                <a:spcPts val="0"/>
              </a:spcBef>
              <a:spcAft>
                <a:spcPts val="0"/>
              </a:spcAft>
              <a:buNone/>
            </a:pPr>
            <a:endParaRPr lang="en" dirty="0"/>
          </a:p>
          <a:p>
            <a:pPr marL="0" lvl="0" indent="0" algn="ctr" rtl="0">
              <a:spcBef>
                <a:spcPts val="0"/>
              </a:spcBef>
              <a:spcAft>
                <a:spcPts val="0"/>
              </a:spcAft>
              <a:buNone/>
            </a:pPr>
            <a:endParaRPr lang="en" dirty="0"/>
          </a:p>
          <a:p>
            <a:pPr marL="0" lvl="0" indent="0" algn="ctr" rtl="0">
              <a:spcBef>
                <a:spcPts val="0"/>
              </a:spcBef>
              <a:spcAft>
                <a:spcPts val="0"/>
              </a:spcAft>
              <a:buNone/>
            </a:pPr>
            <a:endParaRPr lang="en" dirty="0"/>
          </a:p>
          <a:p>
            <a:pPr marL="0" lvl="0" indent="0" algn="ctr" rtl="0">
              <a:spcBef>
                <a:spcPts val="0"/>
              </a:spcBef>
              <a:spcAft>
                <a:spcPts val="0"/>
              </a:spcAft>
              <a:buNone/>
            </a:pPr>
            <a:endParaRPr lang="en" dirty="0"/>
          </a:p>
          <a:p>
            <a:pPr marL="0" lvl="0" indent="0" algn="ctr" rtl="0">
              <a:spcBef>
                <a:spcPts val="0"/>
              </a:spcBef>
              <a:spcAft>
                <a:spcPts val="0"/>
              </a:spcAft>
              <a:buNone/>
            </a:pPr>
            <a:endParaRPr lang="en" dirty="0"/>
          </a:p>
          <a:p>
            <a:pPr marL="0" lvl="0" indent="0" algn="ctr" rtl="0">
              <a:spcBef>
                <a:spcPts val="0"/>
              </a:spcBef>
              <a:spcAft>
                <a:spcPts val="0"/>
              </a:spcAft>
              <a:buNone/>
            </a:pPr>
            <a:endParaRPr lang="en" dirty="0"/>
          </a:p>
          <a:p>
            <a:pPr marL="0" lvl="0" indent="0" algn="ctr" rtl="0">
              <a:spcBef>
                <a:spcPts val="0"/>
              </a:spcBef>
              <a:spcAft>
                <a:spcPts val="0"/>
              </a:spcAft>
              <a:buNone/>
            </a:pPr>
            <a:endParaRPr lang="en" dirty="0"/>
          </a:p>
          <a:p>
            <a:pPr marL="0" lvl="0" indent="0" algn="ctr" rtl="0">
              <a:spcBef>
                <a:spcPts val="0"/>
              </a:spcBef>
              <a:spcAft>
                <a:spcPts val="0"/>
              </a:spcAft>
              <a:buNone/>
            </a:pPr>
            <a:endParaRPr lang="en" dirty="0"/>
          </a:p>
          <a:p>
            <a:pPr marL="0" lvl="0" indent="0" algn="ctr" rtl="0">
              <a:spcBef>
                <a:spcPts val="0"/>
              </a:spcBef>
              <a:spcAft>
                <a:spcPts val="0"/>
              </a:spcAft>
              <a:buNone/>
            </a:pPr>
            <a:endParaRPr lang="en" dirty="0"/>
          </a:p>
          <a:p>
            <a:pPr marL="0" lvl="0" indent="0" algn="ctr" rtl="0">
              <a:spcBef>
                <a:spcPts val="0"/>
              </a:spcBef>
              <a:spcAft>
                <a:spcPts val="0"/>
              </a:spcAft>
              <a:buNone/>
            </a:pPr>
            <a:endParaRPr lang="en" dirty="0"/>
          </a:p>
          <a:p>
            <a:pPr marL="0" lvl="0" indent="0" algn="ctr" rtl="0">
              <a:spcBef>
                <a:spcPts val="0"/>
              </a:spcBef>
              <a:spcAft>
                <a:spcPts val="0"/>
              </a:spcAft>
              <a:buNone/>
            </a:pPr>
            <a:endParaRPr lang="en" dirty="0"/>
          </a:p>
          <a:p>
            <a:pPr marL="0" lvl="0" indent="0" algn="ctr" rtl="0">
              <a:spcBef>
                <a:spcPts val="0"/>
              </a:spcBef>
              <a:spcAft>
                <a:spcPts val="0"/>
              </a:spcAft>
              <a:buNone/>
            </a:pPr>
            <a:endParaRPr dirty="0"/>
          </a:p>
        </p:txBody>
      </p:sp>
      <p:sp>
        <p:nvSpPr>
          <p:cNvPr id="435" name="Google Shape;435;p25"/>
          <p:cNvSpPr txBox="1">
            <a:spLocks noGrp="1"/>
          </p:cNvSpPr>
          <p:nvPr>
            <p:ph type="ctrTitle"/>
          </p:nvPr>
        </p:nvSpPr>
        <p:spPr>
          <a:xfrm>
            <a:off x="845648" y="751888"/>
            <a:ext cx="7670884"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DATA </a:t>
            </a:r>
            <a:r>
              <a:rPr lang="en" dirty="0">
                <a:solidFill>
                  <a:schemeClr val="accent2"/>
                </a:solidFill>
              </a:rPr>
              <a:t>SCIENCE</a:t>
            </a:r>
            <a:r>
              <a:rPr lang="en" dirty="0"/>
              <a:t> </a:t>
            </a:r>
            <a:br>
              <a:rPr lang="en" dirty="0"/>
            </a:br>
            <a:r>
              <a:rPr lang="en" dirty="0"/>
              <a:t>Personal Veihcle Imports</a:t>
            </a:r>
            <a:endParaRPr dirty="0"/>
          </a:p>
        </p:txBody>
      </p:sp>
      <p:sp>
        <p:nvSpPr>
          <p:cNvPr id="436" name="Google Shape;436;p25"/>
          <p:cNvSpPr/>
          <p:nvPr/>
        </p:nvSpPr>
        <p:spPr>
          <a:xfrm>
            <a:off x="1917281" y="4715495"/>
            <a:ext cx="121434" cy="121434"/>
          </a:xfrm>
          <a:custGeom>
            <a:avLst/>
            <a:gdLst/>
            <a:ahLst/>
            <a:cxnLst/>
            <a:rect l="l" t="t" r="r" b="b"/>
            <a:pathLst>
              <a:path w="4634" h="4634" extrusionOk="0">
                <a:moveTo>
                  <a:pt x="1" y="0"/>
                </a:moveTo>
                <a:lnTo>
                  <a:pt x="1" y="4633"/>
                </a:lnTo>
                <a:lnTo>
                  <a:pt x="4634" y="4633"/>
                </a:lnTo>
                <a:lnTo>
                  <a:pt x="4634" y="0"/>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5"/>
          <p:cNvSpPr/>
          <p:nvPr/>
        </p:nvSpPr>
        <p:spPr>
          <a:xfrm>
            <a:off x="7047944" y="3537816"/>
            <a:ext cx="57834" cy="57834"/>
          </a:xfrm>
          <a:custGeom>
            <a:avLst/>
            <a:gdLst/>
            <a:ahLst/>
            <a:cxnLst/>
            <a:rect l="l" t="t" r="r" b="b"/>
            <a:pathLst>
              <a:path w="2207" h="2207" fill="none" extrusionOk="0">
                <a:moveTo>
                  <a:pt x="0" y="1"/>
                </a:moveTo>
                <a:lnTo>
                  <a:pt x="2206" y="1"/>
                </a:lnTo>
                <a:lnTo>
                  <a:pt x="2206" y="2207"/>
                </a:lnTo>
                <a:lnTo>
                  <a:pt x="0" y="2207"/>
                </a:lnTo>
                <a:close/>
              </a:path>
            </a:pathLst>
          </a:custGeom>
          <a:noFill/>
          <a:ln w="13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5"/>
          <p:cNvSpPr/>
          <p:nvPr/>
        </p:nvSpPr>
        <p:spPr>
          <a:xfrm>
            <a:off x="2307882" y="3002386"/>
            <a:ext cx="104086" cy="104322"/>
          </a:xfrm>
          <a:custGeom>
            <a:avLst/>
            <a:gdLst/>
            <a:ahLst/>
            <a:cxnLst/>
            <a:rect l="l" t="t" r="r" b="b"/>
            <a:pathLst>
              <a:path w="3972" h="3981" fill="none" extrusionOk="0">
                <a:moveTo>
                  <a:pt x="1" y="1"/>
                </a:moveTo>
                <a:lnTo>
                  <a:pt x="3972" y="1"/>
                </a:lnTo>
                <a:lnTo>
                  <a:pt x="3972" y="3981"/>
                </a:lnTo>
                <a:lnTo>
                  <a:pt x="1" y="3981"/>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25"/>
          <p:cNvSpPr/>
          <p:nvPr/>
        </p:nvSpPr>
        <p:spPr>
          <a:xfrm>
            <a:off x="6293004" y="835609"/>
            <a:ext cx="80476" cy="80476"/>
          </a:xfrm>
          <a:custGeom>
            <a:avLst/>
            <a:gdLst/>
            <a:ahLst/>
            <a:cxnLst/>
            <a:rect l="l" t="t" r="r" b="b"/>
            <a:pathLst>
              <a:path w="3071" h="3071" extrusionOk="0">
                <a:moveTo>
                  <a:pt x="1" y="1"/>
                </a:moveTo>
                <a:lnTo>
                  <a:pt x="1" y="3071"/>
                </a:lnTo>
                <a:lnTo>
                  <a:pt x="3071" y="3071"/>
                </a:lnTo>
                <a:lnTo>
                  <a:pt x="3071"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25"/>
          <p:cNvSpPr/>
          <p:nvPr/>
        </p:nvSpPr>
        <p:spPr>
          <a:xfrm>
            <a:off x="5969504" y="3118803"/>
            <a:ext cx="119993" cy="119966"/>
          </a:xfrm>
          <a:custGeom>
            <a:avLst/>
            <a:gdLst/>
            <a:ahLst/>
            <a:cxnLst/>
            <a:rect l="l" t="t" r="r" b="b"/>
            <a:pathLst>
              <a:path w="4579" h="4578" extrusionOk="0">
                <a:moveTo>
                  <a:pt x="1" y="0"/>
                </a:moveTo>
                <a:lnTo>
                  <a:pt x="1" y="4578"/>
                </a:lnTo>
                <a:lnTo>
                  <a:pt x="4578" y="4578"/>
                </a:lnTo>
                <a:lnTo>
                  <a:pt x="457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5"/>
          <p:cNvSpPr/>
          <p:nvPr/>
        </p:nvSpPr>
        <p:spPr>
          <a:xfrm>
            <a:off x="2924242" y="4302208"/>
            <a:ext cx="119993" cy="119993"/>
          </a:xfrm>
          <a:custGeom>
            <a:avLst/>
            <a:gdLst/>
            <a:ahLst/>
            <a:cxnLst/>
            <a:rect l="l" t="t" r="r" b="b"/>
            <a:pathLst>
              <a:path w="4579" h="4579" extrusionOk="0">
                <a:moveTo>
                  <a:pt x="0" y="1"/>
                </a:moveTo>
                <a:lnTo>
                  <a:pt x="0" y="4578"/>
                </a:lnTo>
                <a:lnTo>
                  <a:pt x="4578" y="4578"/>
                </a:lnTo>
                <a:lnTo>
                  <a:pt x="4578"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2" name="Google Shape;442;p25"/>
          <p:cNvGrpSpPr/>
          <p:nvPr/>
        </p:nvGrpSpPr>
        <p:grpSpPr>
          <a:xfrm>
            <a:off x="6232314" y="3696331"/>
            <a:ext cx="121434" cy="1073147"/>
            <a:chOff x="6232314" y="3696331"/>
            <a:chExt cx="121434" cy="1073147"/>
          </a:xfrm>
        </p:grpSpPr>
        <p:sp>
          <p:nvSpPr>
            <p:cNvPr id="443" name="Google Shape;443;p25"/>
            <p:cNvSpPr/>
            <p:nvPr/>
          </p:nvSpPr>
          <p:spPr>
            <a:xfrm>
              <a:off x="6232314" y="4648280"/>
              <a:ext cx="121434" cy="121198"/>
            </a:xfrm>
            <a:custGeom>
              <a:avLst/>
              <a:gdLst/>
              <a:ahLst/>
              <a:cxnLst/>
              <a:rect l="l" t="t" r="r" b="b"/>
              <a:pathLst>
                <a:path w="4634" h="4625" extrusionOk="0">
                  <a:moveTo>
                    <a:pt x="0" y="1"/>
                  </a:moveTo>
                  <a:lnTo>
                    <a:pt x="0" y="4624"/>
                  </a:lnTo>
                  <a:lnTo>
                    <a:pt x="4633" y="4624"/>
                  </a:lnTo>
                  <a:lnTo>
                    <a:pt x="4633"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25"/>
            <p:cNvSpPr/>
            <p:nvPr/>
          </p:nvSpPr>
          <p:spPr>
            <a:xfrm>
              <a:off x="6288681" y="3696331"/>
              <a:ext cx="8700" cy="872731"/>
            </a:xfrm>
            <a:custGeom>
              <a:avLst/>
              <a:gdLst/>
              <a:ahLst/>
              <a:cxnLst/>
              <a:rect l="l" t="t" r="r" b="b"/>
              <a:pathLst>
                <a:path w="332" h="33304" extrusionOk="0">
                  <a:moveTo>
                    <a:pt x="166" y="0"/>
                  </a:moveTo>
                  <a:lnTo>
                    <a:pt x="0" y="33304"/>
                  </a:lnTo>
                  <a:lnTo>
                    <a:pt x="331" y="33304"/>
                  </a:lnTo>
                  <a:lnTo>
                    <a:pt x="16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 name="Google Shape;445;p25"/>
          <p:cNvGrpSpPr/>
          <p:nvPr/>
        </p:nvGrpSpPr>
        <p:grpSpPr>
          <a:xfrm>
            <a:off x="6780548" y="337714"/>
            <a:ext cx="133252" cy="1952377"/>
            <a:chOff x="6780548" y="337714"/>
            <a:chExt cx="133252" cy="1952377"/>
          </a:xfrm>
        </p:grpSpPr>
        <p:sp>
          <p:nvSpPr>
            <p:cNvPr id="446" name="Google Shape;446;p25"/>
            <p:cNvSpPr/>
            <p:nvPr/>
          </p:nvSpPr>
          <p:spPr>
            <a:xfrm>
              <a:off x="6780548" y="2156839"/>
              <a:ext cx="133252" cy="133252"/>
            </a:xfrm>
            <a:custGeom>
              <a:avLst/>
              <a:gdLst/>
              <a:ahLst/>
              <a:cxnLst/>
              <a:rect l="l" t="t" r="r" b="b"/>
              <a:pathLst>
                <a:path w="5085" h="5085" fill="none" extrusionOk="0">
                  <a:moveTo>
                    <a:pt x="1" y="1"/>
                  </a:moveTo>
                  <a:lnTo>
                    <a:pt x="5084" y="1"/>
                  </a:lnTo>
                  <a:lnTo>
                    <a:pt x="5084" y="5084"/>
                  </a:lnTo>
                  <a:lnTo>
                    <a:pt x="1"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5"/>
            <p:cNvSpPr/>
            <p:nvPr/>
          </p:nvSpPr>
          <p:spPr>
            <a:xfrm>
              <a:off x="6842943" y="337714"/>
              <a:ext cx="8464" cy="1695359"/>
            </a:xfrm>
            <a:custGeom>
              <a:avLst/>
              <a:gdLst/>
              <a:ahLst/>
              <a:cxnLst/>
              <a:rect l="l" t="t" r="r" b="b"/>
              <a:pathLst>
                <a:path w="323" h="64696" extrusionOk="0">
                  <a:moveTo>
                    <a:pt x="157" y="0"/>
                  </a:moveTo>
                  <a:lnTo>
                    <a:pt x="1" y="64695"/>
                  </a:lnTo>
                  <a:lnTo>
                    <a:pt x="322" y="64695"/>
                  </a:lnTo>
                  <a:lnTo>
                    <a:pt x="157"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8" name="Google Shape;448;p25"/>
          <p:cNvGrpSpPr/>
          <p:nvPr/>
        </p:nvGrpSpPr>
        <p:grpSpPr>
          <a:xfrm>
            <a:off x="1608717" y="1280046"/>
            <a:ext cx="199237" cy="2828935"/>
            <a:chOff x="1608717" y="1280046"/>
            <a:chExt cx="199237" cy="2828935"/>
          </a:xfrm>
        </p:grpSpPr>
        <p:sp>
          <p:nvSpPr>
            <p:cNvPr id="449" name="Google Shape;449;p25"/>
            <p:cNvSpPr/>
            <p:nvPr/>
          </p:nvSpPr>
          <p:spPr>
            <a:xfrm>
              <a:off x="1608717" y="3909744"/>
              <a:ext cx="199237" cy="199237"/>
            </a:xfrm>
            <a:custGeom>
              <a:avLst/>
              <a:gdLst/>
              <a:ahLst/>
              <a:cxnLst/>
              <a:rect l="l" t="t" r="r" b="b"/>
              <a:pathLst>
                <a:path w="7603" h="7603" extrusionOk="0">
                  <a:moveTo>
                    <a:pt x="0" y="1"/>
                  </a:moveTo>
                  <a:lnTo>
                    <a:pt x="0" y="7602"/>
                  </a:lnTo>
                  <a:lnTo>
                    <a:pt x="7602" y="7602"/>
                  </a:lnTo>
                  <a:lnTo>
                    <a:pt x="760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25"/>
            <p:cNvSpPr/>
            <p:nvPr/>
          </p:nvSpPr>
          <p:spPr>
            <a:xfrm>
              <a:off x="1656175" y="3269477"/>
              <a:ext cx="104086" cy="104086"/>
            </a:xfrm>
            <a:custGeom>
              <a:avLst/>
              <a:gdLst/>
              <a:ahLst/>
              <a:cxnLst/>
              <a:rect l="l" t="t" r="r" b="b"/>
              <a:pathLst>
                <a:path w="3972" h="3972" extrusionOk="0">
                  <a:moveTo>
                    <a:pt x="0" y="1"/>
                  </a:moveTo>
                  <a:lnTo>
                    <a:pt x="0" y="3972"/>
                  </a:lnTo>
                  <a:lnTo>
                    <a:pt x="3971" y="3972"/>
                  </a:lnTo>
                  <a:lnTo>
                    <a:pt x="3971"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25"/>
            <p:cNvSpPr/>
            <p:nvPr/>
          </p:nvSpPr>
          <p:spPr>
            <a:xfrm>
              <a:off x="1704104" y="1280046"/>
              <a:ext cx="8464" cy="1794099"/>
            </a:xfrm>
            <a:custGeom>
              <a:avLst/>
              <a:gdLst/>
              <a:ahLst/>
              <a:cxnLst/>
              <a:rect l="l" t="t" r="r" b="b"/>
              <a:pathLst>
                <a:path w="323" h="68464" extrusionOk="0">
                  <a:moveTo>
                    <a:pt x="157" y="0"/>
                  </a:moveTo>
                  <a:lnTo>
                    <a:pt x="0" y="68464"/>
                  </a:lnTo>
                  <a:lnTo>
                    <a:pt x="322" y="68464"/>
                  </a:lnTo>
                  <a:lnTo>
                    <a:pt x="157"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2" name="Google Shape;452;p25"/>
          <p:cNvSpPr/>
          <p:nvPr/>
        </p:nvSpPr>
        <p:spPr>
          <a:xfrm>
            <a:off x="2355692" y="3696328"/>
            <a:ext cx="8464" cy="2519663"/>
          </a:xfrm>
          <a:custGeom>
            <a:avLst/>
            <a:gdLst/>
            <a:ahLst/>
            <a:cxnLst/>
            <a:rect l="l" t="t" r="r" b="b"/>
            <a:pathLst>
              <a:path w="323" h="96152" extrusionOk="0">
                <a:moveTo>
                  <a:pt x="166" y="1"/>
                </a:moveTo>
                <a:lnTo>
                  <a:pt x="1" y="96151"/>
                </a:lnTo>
                <a:lnTo>
                  <a:pt x="322" y="96151"/>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25"/>
          <p:cNvSpPr/>
          <p:nvPr/>
        </p:nvSpPr>
        <p:spPr>
          <a:xfrm>
            <a:off x="7446601" y="3454956"/>
            <a:ext cx="8464" cy="1689096"/>
          </a:xfrm>
          <a:custGeom>
            <a:avLst/>
            <a:gdLst/>
            <a:ahLst/>
            <a:cxnLst/>
            <a:rect l="l" t="t" r="r" b="b"/>
            <a:pathLst>
              <a:path w="323" h="64457" extrusionOk="0">
                <a:moveTo>
                  <a:pt x="157" y="1"/>
                </a:moveTo>
                <a:lnTo>
                  <a:pt x="0" y="64456"/>
                </a:lnTo>
                <a:lnTo>
                  <a:pt x="322" y="64456"/>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4" name="Google Shape;454;p25"/>
          <p:cNvGrpSpPr/>
          <p:nvPr/>
        </p:nvGrpSpPr>
        <p:grpSpPr>
          <a:xfrm>
            <a:off x="8008096" y="2108910"/>
            <a:ext cx="199001" cy="2139769"/>
            <a:chOff x="8008096" y="2108910"/>
            <a:chExt cx="199001" cy="2139769"/>
          </a:xfrm>
        </p:grpSpPr>
        <p:sp>
          <p:nvSpPr>
            <p:cNvPr id="455" name="Google Shape;455;p25"/>
            <p:cNvSpPr/>
            <p:nvPr/>
          </p:nvSpPr>
          <p:spPr>
            <a:xfrm>
              <a:off x="8008096" y="4049705"/>
              <a:ext cx="199001" cy="198975"/>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25"/>
            <p:cNvSpPr/>
            <p:nvPr/>
          </p:nvSpPr>
          <p:spPr>
            <a:xfrm>
              <a:off x="8103246" y="2108910"/>
              <a:ext cx="8464" cy="1793863"/>
            </a:xfrm>
            <a:custGeom>
              <a:avLst/>
              <a:gdLst/>
              <a:ahLst/>
              <a:cxnLst/>
              <a:rect l="l" t="t" r="r" b="b"/>
              <a:pathLst>
                <a:path w="323" h="68455" extrusionOk="0">
                  <a:moveTo>
                    <a:pt x="166" y="1"/>
                  </a:moveTo>
                  <a:lnTo>
                    <a:pt x="0" y="68455"/>
                  </a:lnTo>
                  <a:lnTo>
                    <a:pt x="322" y="68455"/>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 name="Google Shape;457;p25"/>
          <p:cNvGrpSpPr/>
          <p:nvPr/>
        </p:nvGrpSpPr>
        <p:grpSpPr>
          <a:xfrm>
            <a:off x="4472500" y="3928605"/>
            <a:ext cx="199001" cy="867198"/>
            <a:chOff x="4475150" y="4052605"/>
            <a:chExt cx="199001" cy="867198"/>
          </a:xfrm>
        </p:grpSpPr>
        <p:sp>
          <p:nvSpPr>
            <p:cNvPr id="458" name="Google Shape;458;p25"/>
            <p:cNvSpPr/>
            <p:nvPr/>
          </p:nvSpPr>
          <p:spPr>
            <a:xfrm>
              <a:off x="4475150" y="4052605"/>
              <a:ext cx="199001" cy="220121"/>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25"/>
            <p:cNvSpPr/>
            <p:nvPr/>
          </p:nvSpPr>
          <p:spPr>
            <a:xfrm>
              <a:off x="4522600" y="4494201"/>
              <a:ext cx="104095" cy="115148"/>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5"/>
            <p:cNvSpPr/>
            <p:nvPr/>
          </p:nvSpPr>
          <p:spPr>
            <a:xfrm>
              <a:off x="4534403" y="4830814"/>
              <a:ext cx="80477" cy="88990"/>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12"/>
        <p:cNvGrpSpPr/>
        <p:nvPr/>
      </p:nvGrpSpPr>
      <p:grpSpPr>
        <a:xfrm>
          <a:off x="0" y="0"/>
          <a:ext cx="0" cy="0"/>
          <a:chOff x="0" y="0"/>
          <a:chExt cx="0" cy="0"/>
        </a:xfrm>
      </p:grpSpPr>
      <p:sp>
        <p:nvSpPr>
          <p:cNvPr id="713" name="Google Shape;713;p34"/>
          <p:cNvSpPr txBox="1">
            <a:spLocks noGrp="1"/>
          </p:cNvSpPr>
          <p:nvPr>
            <p:ph type="ctrTitle"/>
          </p:nvPr>
        </p:nvSpPr>
        <p:spPr>
          <a:xfrm>
            <a:off x="618825" y="411675"/>
            <a:ext cx="47277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Move to numeric:</a:t>
            </a:r>
            <a:endParaRPr dirty="0"/>
          </a:p>
        </p:txBody>
      </p:sp>
      <p:pic>
        <p:nvPicPr>
          <p:cNvPr id="294" name="תמונה 293" descr="תמונה שמכילה טקסט&#10;&#10;התיאור נוצר באופן אוטומטי">
            <a:extLst>
              <a:ext uri="{FF2B5EF4-FFF2-40B4-BE49-F238E27FC236}">
                <a16:creationId xmlns:a16="http://schemas.microsoft.com/office/drawing/2014/main" id="{5CD9129D-65A4-47B7-BC2A-AFA3A68A8891}"/>
              </a:ext>
            </a:extLst>
          </p:cNvPr>
          <p:cNvPicPr>
            <a:picLocks noChangeAspect="1"/>
          </p:cNvPicPr>
          <p:nvPr/>
        </p:nvPicPr>
        <p:blipFill>
          <a:blip r:embed="rId3"/>
          <a:stretch>
            <a:fillRect/>
          </a:stretch>
        </p:blipFill>
        <p:spPr>
          <a:xfrm>
            <a:off x="1235206" y="1446571"/>
            <a:ext cx="6345799" cy="3285254"/>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08"/>
        <p:cNvGrpSpPr/>
        <p:nvPr/>
      </p:nvGrpSpPr>
      <p:grpSpPr>
        <a:xfrm>
          <a:off x="0" y="0"/>
          <a:ext cx="0" cy="0"/>
          <a:chOff x="0" y="0"/>
          <a:chExt cx="0" cy="0"/>
        </a:xfrm>
      </p:grpSpPr>
      <p:sp>
        <p:nvSpPr>
          <p:cNvPr id="1009" name="Google Shape;1009;p35"/>
          <p:cNvSpPr txBox="1">
            <a:spLocks noGrp="1"/>
          </p:cNvSpPr>
          <p:nvPr>
            <p:ph type="ctrTitle"/>
          </p:nvPr>
        </p:nvSpPr>
        <p:spPr>
          <a:xfrm>
            <a:off x="618825" y="411675"/>
            <a:ext cx="47277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Removing outliers:</a:t>
            </a:r>
            <a:endParaRPr dirty="0"/>
          </a:p>
        </p:txBody>
      </p:sp>
      <p:pic>
        <p:nvPicPr>
          <p:cNvPr id="3" name="תמונה 2" descr="תמונה שמכילה טקסט&#10;&#10;התיאור נוצר באופן אוטומטי">
            <a:extLst>
              <a:ext uri="{FF2B5EF4-FFF2-40B4-BE49-F238E27FC236}">
                <a16:creationId xmlns:a16="http://schemas.microsoft.com/office/drawing/2014/main" id="{C56EC1C1-E056-433C-9906-80C6671D7F0C}"/>
              </a:ext>
            </a:extLst>
          </p:cNvPr>
          <p:cNvPicPr>
            <a:picLocks noChangeAspect="1"/>
          </p:cNvPicPr>
          <p:nvPr/>
        </p:nvPicPr>
        <p:blipFill>
          <a:blip r:embed="rId3"/>
          <a:stretch>
            <a:fillRect/>
          </a:stretch>
        </p:blipFill>
        <p:spPr>
          <a:xfrm>
            <a:off x="2516917" y="1038953"/>
            <a:ext cx="6420230" cy="1532797"/>
          </a:xfrm>
          <a:prstGeom prst="rect">
            <a:avLst/>
          </a:prstGeom>
        </p:spPr>
      </p:pic>
      <p:pic>
        <p:nvPicPr>
          <p:cNvPr id="5" name="תמונה 4" descr="תמונה שמכילה שולחן&#10;&#10;התיאור נוצר באופן אוטומטי">
            <a:extLst>
              <a:ext uri="{FF2B5EF4-FFF2-40B4-BE49-F238E27FC236}">
                <a16:creationId xmlns:a16="http://schemas.microsoft.com/office/drawing/2014/main" id="{3560C8D6-1A7B-4EBF-88B2-94908D5FA698}"/>
              </a:ext>
            </a:extLst>
          </p:cNvPr>
          <p:cNvPicPr>
            <a:picLocks noChangeAspect="1"/>
          </p:cNvPicPr>
          <p:nvPr/>
        </p:nvPicPr>
        <p:blipFill>
          <a:blip r:embed="rId4"/>
          <a:stretch>
            <a:fillRect/>
          </a:stretch>
        </p:blipFill>
        <p:spPr>
          <a:xfrm>
            <a:off x="921275" y="2734950"/>
            <a:ext cx="2289648" cy="2295820"/>
          </a:xfrm>
          <a:prstGeom prst="rect">
            <a:avLst/>
          </a:prstGeom>
        </p:spPr>
      </p:pic>
      <p:pic>
        <p:nvPicPr>
          <p:cNvPr id="7" name="תמונה 6">
            <a:extLst>
              <a:ext uri="{FF2B5EF4-FFF2-40B4-BE49-F238E27FC236}">
                <a16:creationId xmlns:a16="http://schemas.microsoft.com/office/drawing/2014/main" id="{78C8B78A-8454-41CA-99BF-191A3963FF8C}"/>
              </a:ext>
            </a:extLst>
          </p:cNvPr>
          <p:cNvPicPr>
            <a:picLocks noChangeAspect="1"/>
          </p:cNvPicPr>
          <p:nvPr/>
        </p:nvPicPr>
        <p:blipFill>
          <a:blip r:embed="rId5"/>
          <a:stretch>
            <a:fillRect/>
          </a:stretch>
        </p:blipFill>
        <p:spPr>
          <a:xfrm rot="3047342">
            <a:off x="3805131" y="1742540"/>
            <a:ext cx="1533739" cy="3572374"/>
          </a:xfrm>
          <a:prstGeom prst="rect">
            <a:avLst/>
          </a:prstGeom>
        </p:spPr>
      </p:pic>
      <p:sp>
        <p:nvSpPr>
          <p:cNvPr id="8" name="תיבת טקסט 7">
            <a:extLst>
              <a:ext uri="{FF2B5EF4-FFF2-40B4-BE49-F238E27FC236}">
                <a16:creationId xmlns:a16="http://schemas.microsoft.com/office/drawing/2014/main" id="{7CA1141B-6435-47D9-AE31-03973E7F12F6}"/>
              </a:ext>
            </a:extLst>
          </p:cNvPr>
          <p:cNvSpPr txBox="1"/>
          <p:nvPr/>
        </p:nvSpPr>
        <p:spPr>
          <a:xfrm>
            <a:off x="5727032" y="3384645"/>
            <a:ext cx="2802819" cy="954107"/>
          </a:xfrm>
          <a:prstGeom prst="rect">
            <a:avLst/>
          </a:prstGeom>
          <a:noFill/>
        </p:spPr>
        <p:txBody>
          <a:bodyPr wrap="square" rtlCol="0">
            <a:spAutoFit/>
          </a:bodyPr>
          <a:lstStyle/>
          <a:p>
            <a:r>
              <a:rPr lang="en-US" dirty="0">
                <a:solidFill>
                  <a:schemeClr val="bg1"/>
                </a:solidFill>
                <a:latin typeface="Maven Pro" panose="020B0604020202020204" charset="0"/>
              </a:rPr>
              <a:t>From:</a:t>
            </a:r>
          </a:p>
          <a:p>
            <a:r>
              <a:rPr lang="en-US" dirty="0">
                <a:solidFill>
                  <a:schemeClr val="bg1"/>
                </a:solidFill>
                <a:latin typeface="Maven Pro" panose="020B0604020202020204" charset="0"/>
              </a:rPr>
              <a:t>~18000 rows X 14 columns</a:t>
            </a:r>
          </a:p>
          <a:p>
            <a:r>
              <a:rPr lang="en-US" dirty="0">
                <a:solidFill>
                  <a:schemeClr val="bg1"/>
                </a:solidFill>
                <a:latin typeface="Maven Pro" panose="020B0604020202020204" charset="0"/>
              </a:rPr>
              <a:t>To:</a:t>
            </a:r>
          </a:p>
          <a:p>
            <a:r>
              <a:rPr lang="en-US" dirty="0">
                <a:solidFill>
                  <a:schemeClr val="bg1"/>
                </a:solidFill>
                <a:latin typeface="Maven Pro" panose="020B0604020202020204" charset="0"/>
              </a:rPr>
              <a:t>~11500 rows X 12 columns</a:t>
            </a:r>
            <a:endParaRPr lang="en-IL" dirty="0">
              <a:solidFill>
                <a:schemeClr val="bg1"/>
              </a:solidFill>
              <a:latin typeface="Maven Pro" panose="020B0604020202020204"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08"/>
        <p:cNvGrpSpPr/>
        <p:nvPr/>
      </p:nvGrpSpPr>
      <p:grpSpPr>
        <a:xfrm>
          <a:off x="0" y="0"/>
          <a:ext cx="0" cy="0"/>
          <a:chOff x="0" y="0"/>
          <a:chExt cx="0" cy="0"/>
        </a:xfrm>
      </p:grpSpPr>
      <p:sp>
        <p:nvSpPr>
          <p:cNvPr id="1009" name="Google Shape;1009;p35"/>
          <p:cNvSpPr txBox="1">
            <a:spLocks noGrp="1"/>
          </p:cNvSpPr>
          <p:nvPr>
            <p:ph type="ctrTitle"/>
          </p:nvPr>
        </p:nvSpPr>
        <p:spPr>
          <a:xfrm>
            <a:off x="618825" y="411675"/>
            <a:ext cx="47277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EDA and Distribution:</a:t>
            </a:r>
            <a:endParaRPr dirty="0"/>
          </a:p>
        </p:txBody>
      </p:sp>
      <p:pic>
        <p:nvPicPr>
          <p:cNvPr id="12" name="תמונה 11" descr="תמונה שמכילה טקסט&#10;&#10;התיאור נוצר באופן אוטומטי">
            <a:extLst>
              <a:ext uri="{FF2B5EF4-FFF2-40B4-BE49-F238E27FC236}">
                <a16:creationId xmlns:a16="http://schemas.microsoft.com/office/drawing/2014/main" id="{E64DFF9D-7ED4-464B-B57D-F686A8AF28C1}"/>
              </a:ext>
            </a:extLst>
          </p:cNvPr>
          <p:cNvPicPr>
            <a:picLocks noChangeAspect="1"/>
          </p:cNvPicPr>
          <p:nvPr/>
        </p:nvPicPr>
        <p:blipFill>
          <a:blip r:embed="rId3"/>
          <a:stretch>
            <a:fillRect/>
          </a:stretch>
        </p:blipFill>
        <p:spPr>
          <a:xfrm>
            <a:off x="3677752" y="1082657"/>
            <a:ext cx="3643014" cy="419005"/>
          </a:xfrm>
          <a:prstGeom prst="rect">
            <a:avLst/>
          </a:prstGeom>
        </p:spPr>
      </p:pic>
      <p:pic>
        <p:nvPicPr>
          <p:cNvPr id="14" name="תמונה 13">
            <a:extLst>
              <a:ext uri="{FF2B5EF4-FFF2-40B4-BE49-F238E27FC236}">
                <a16:creationId xmlns:a16="http://schemas.microsoft.com/office/drawing/2014/main" id="{9734CC07-8A33-4252-8605-74A28965747F}"/>
              </a:ext>
            </a:extLst>
          </p:cNvPr>
          <p:cNvPicPr>
            <a:picLocks noChangeAspect="1"/>
          </p:cNvPicPr>
          <p:nvPr/>
        </p:nvPicPr>
        <p:blipFill>
          <a:blip r:embed="rId4"/>
          <a:stretch>
            <a:fillRect/>
          </a:stretch>
        </p:blipFill>
        <p:spPr>
          <a:xfrm>
            <a:off x="859398" y="1037348"/>
            <a:ext cx="2413191" cy="1881965"/>
          </a:xfrm>
          <a:prstGeom prst="rect">
            <a:avLst/>
          </a:prstGeom>
        </p:spPr>
      </p:pic>
      <p:pic>
        <p:nvPicPr>
          <p:cNvPr id="16" name="תמונה 15">
            <a:extLst>
              <a:ext uri="{FF2B5EF4-FFF2-40B4-BE49-F238E27FC236}">
                <a16:creationId xmlns:a16="http://schemas.microsoft.com/office/drawing/2014/main" id="{07A21EE2-C766-4B28-A7E2-50460C6EF09B}"/>
              </a:ext>
            </a:extLst>
          </p:cNvPr>
          <p:cNvPicPr>
            <a:picLocks noChangeAspect="1"/>
          </p:cNvPicPr>
          <p:nvPr/>
        </p:nvPicPr>
        <p:blipFill>
          <a:blip r:embed="rId5"/>
          <a:stretch>
            <a:fillRect/>
          </a:stretch>
        </p:blipFill>
        <p:spPr>
          <a:xfrm>
            <a:off x="5611077" y="1719163"/>
            <a:ext cx="2996756" cy="2400300"/>
          </a:xfrm>
          <a:prstGeom prst="rect">
            <a:avLst/>
          </a:prstGeom>
        </p:spPr>
      </p:pic>
      <p:pic>
        <p:nvPicPr>
          <p:cNvPr id="18" name="תמונה 17" descr="תמונה שמכילה טקסט&#10;&#10;התיאור נוצר באופן אוטומטי">
            <a:extLst>
              <a:ext uri="{FF2B5EF4-FFF2-40B4-BE49-F238E27FC236}">
                <a16:creationId xmlns:a16="http://schemas.microsoft.com/office/drawing/2014/main" id="{E592A7A7-7BEB-4379-9ACD-2064C63C7FAD}"/>
              </a:ext>
            </a:extLst>
          </p:cNvPr>
          <p:cNvPicPr>
            <a:picLocks noChangeAspect="1"/>
          </p:cNvPicPr>
          <p:nvPr/>
        </p:nvPicPr>
        <p:blipFill>
          <a:blip r:embed="rId6"/>
          <a:stretch>
            <a:fillRect/>
          </a:stretch>
        </p:blipFill>
        <p:spPr>
          <a:xfrm>
            <a:off x="618824" y="3908920"/>
            <a:ext cx="4727701" cy="503381"/>
          </a:xfrm>
          <a:prstGeom prst="rect">
            <a:avLst/>
          </a:prstGeom>
        </p:spPr>
      </p:pic>
    </p:spTree>
    <p:extLst>
      <p:ext uri="{BB962C8B-B14F-4D97-AF65-F5344CB8AC3E}">
        <p14:creationId xmlns:p14="http://schemas.microsoft.com/office/powerpoint/2010/main" val="30908496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008"/>
        <p:cNvGrpSpPr/>
        <p:nvPr/>
      </p:nvGrpSpPr>
      <p:grpSpPr>
        <a:xfrm>
          <a:off x="0" y="0"/>
          <a:ext cx="0" cy="0"/>
          <a:chOff x="0" y="0"/>
          <a:chExt cx="0" cy="0"/>
        </a:xfrm>
      </p:grpSpPr>
      <p:sp>
        <p:nvSpPr>
          <p:cNvPr id="1009" name="Google Shape;1009;p35"/>
          <p:cNvSpPr txBox="1">
            <a:spLocks noGrp="1"/>
          </p:cNvSpPr>
          <p:nvPr>
            <p:ph type="ctrTitle"/>
          </p:nvPr>
        </p:nvSpPr>
        <p:spPr>
          <a:xfrm>
            <a:off x="618825" y="411675"/>
            <a:ext cx="47277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EDA and Distribution:</a:t>
            </a:r>
            <a:endParaRPr dirty="0"/>
          </a:p>
        </p:txBody>
      </p:sp>
      <p:pic>
        <p:nvPicPr>
          <p:cNvPr id="4" name="תמונה 3">
            <a:extLst>
              <a:ext uri="{FF2B5EF4-FFF2-40B4-BE49-F238E27FC236}">
                <a16:creationId xmlns:a16="http://schemas.microsoft.com/office/drawing/2014/main" id="{ACEEDC9C-BD89-458D-9156-B00D9C753726}"/>
              </a:ext>
            </a:extLst>
          </p:cNvPr>
          <p:cNvPicPr>
            <a:picLocks noChangeAspect="1"/>
          </p:cNvPicPr>
          <p:nvPr/>
        </p:nvPicPr>
        <p:blipFill>
          <a:blip r:embed="rId3"/>
          <a:stretch>
            <a:fillRect/>
          </a:stretch>
        </p:blipFill>
        <p:spPr>
          <a:xfrm>
            <a:off x="728770" y="921704"/>
            <a:ext cx="3000794" cy="1745869"/>
          </a:xfrm>
          <a:prstGeom prst="rect">
            <a:avLst/>
          </a:prstGeom>
        </p:spPr>
      </p:pic>
      <p:pic>
        <p:nvPicPr>
          <p:cNvPr id="9" name="תמונה 8">
            <a:extLst>
              <a:ext uri="{FF2B5EF4-FFF2-40B4-BE49-F238E27FC236}">
                <a16:creationId xmlns:a16="http://schemas.microsoft.com/office/drawing/2014/main" id="{80A568F1-53A5-48EA-AE61-119446EF235C}"/>
              </a:ext>
            </a:extLst>
          </p:cNvPr>
          <p:cNvPicPr>
            <a:picLocks noChangeAspect="1"/>
          </p:cNvPicPr>
          <p:nvPr/>
        </p:nvPicPr>
        <p:blipFill>
          <a:blip r:embed="rId4"/>
          <a:stretch>
            <a:fillRect/>
          </a:stretch>
        </p:blipFill>
        <p:spPr>
          <a:xfrm>
            <a:off x="728770" y="2900101"/>
            <a:ext cx="2948982" cy="1616897"/>
          </a:xfrm>
          <a:prstGeom prst="rect">
            <a:avLst/>
          </a:prstGeom>
        </p:spPr>
      </p:pic>
      <p:sp>
        <p:nvSpPr>
          <p:cNvPr id="10" name="תיבת טקסט 9">
            <a:extLst>
              <a:ext uri="{FF2B5EF4-FFF2-40B4-BE49-F238E27FC236}">
                <a16:creationId xmlns:a16="http://schemas.microsoft.com/office/drawing/2014/main" id="{00E65DD7-2EA0-4D73-963A-65D178B57D38}"/>
              </a:ext>
            </a:extLst>
          </p:cNvPr>
          <p:cNvSpPr txBox="1"/>
          <p:nvPr/>
        </p:nvSpPr>
        <p:spPr>
          <a:xfrm>
            <a:off x="3898232" y="886776"/>
            <a:ext cx="3794078" cy="2893100"/>
          </a:xfrm>
          <a:prstGeom prst="rect">
            <a:avLst/>
          </a:prstGeom>
          <a:noFill/>
        </p:spPr>
        <p:txBody>
          <a:bodyPr wrap="square" rtlCol="0">
            <a:spAutoFit/>
          </a:bodyPr>
          <a:lstStyle/>
          <a:p>
            <a:r>
              <a:rPr lang="en-US" dirty="0">
                <a:solidFill>
                  <a:schemeClr val="bg1"/>
                </a:solidFill>
                <a:latin typeface="Maven Pro" panose="020B0604020202020204" charset="0"/>
              </a:rPr>
              <a:t>X Label- Names of the Countries.</a:t>
            </a:r>
          </a:p>
          <a:p>
            <a:r>
              <a:rPr lang="en-US" dirty="0">
                <a:solidFill>
                  <a:schemeClr val="bg1"/>
                </a:solidFill>
                <a:latin typeface="Maven Pro" panose="020B0604020202020204" charset="0"/>
              </a:rPr>
              <a:t>Y Label- Appearance</a:t>
            </a:r>
          </a:p>
          <a:p>
            <a:endParaRPr lang="en-US" dirty="0">
              <a:solidFill>
                <a:schemeClr val="bg1"/>
              </a:solidFill>
              <a:latin typeface="Maven Pro" panose="020B0604020202020204" charset="0"/>
            </a:endParaRPr>
          </a:p>
          <a:p>
            <a:endParaRPr lang="en-US" dirty="0">
              <a:solidFill>
                <a:schemeClr val="bg1"/>
              </a:solidFill>
              <a:latin typeface="Maven Pro" panose="020B0604020202020204" charset="0"/>
            </a:endParaRPr>
          </a:p>
          <a:p>
            <a:endParaRPr lang="en-US" dirty="0">
              <a:solidFill>
                <a:schemeClr val="bg1"/>
              </a:solidFill>
              <a:latin typeface="Maven Pro" panose="020B0604020202020204" charset="0"/>
            </a:endParaRPr>
          </a:p>
          <a:p>
            <a:endParaRPr lang="en-US" dirty="0">
              <a:solidFill>
                <a:schemeClr val="bg1"/>
              </a:solidFill>
              <a:latin typeface="Maven Pro" panose="020B0604020202020204" charset="0"/>
            </a:endParaRPr>
          </a:p>
          <a:p>
            <a:endParaRPr lang="en-US" dirty="0">
              <a:solidFill>
                <a:schemeClr val="bg1"/>
              </a:solidFill>
              <a:latin typeface="Maven Pro" panose="020B0604020202020204" charset="0"/>
            </a:endParaRPr>
          </a:p>
          <a:p>
            <a:endParaRPr lang="en-US" dirty="0">
              <a:solidFill>
                <a:schemeClr val="bg1"/>
              </a:solidFill>
              <a:latin typeface="Maven Pro" panose="020B0604020202020204" charset="0"/>
            </a:endParaRPr>
          </a:p>
          <a:p>
            <a:endParaRPr lang="en-US" dirty="0">
              <a:solidFill>
                <a:schemeClr val="bg1"/>
              </a:solidFill>
              <a:latin typeface="Maven Pro" panose="020B0604020202020204" charset="0"/>
            </a:endParaRPr>
          </a:p>
          <a:p>
            <a:endParaRPr lang="en-US" dirty="0">
              <a:solidFill>
                <a:schemeClr val="bg1"/>
              </a:solidFill>
              <a:latin typeface="Maven Pro" panose="020B0604020202020204" charset="0"/>
            </a:endParaRPr>
          </a:p>
          <a:p>
            <a:r>
              <a:rPr lang="en-US" dirty="0">
                <a:solidFill>
                  <a:schemeClr val="bg1"/>
                </a:solidFill>
                <a:latin typeface="Maven Pro" panose="020B0604020202020204" charset="0"/>
              </a:rPr>
              <a:t>X-Label-Type of personal import vehicles</a:t>
            </a:r>
          </a:p>
          <a:p>
            <a:r>
              <a:rPr lang="en-US" dirty="0">
                <a:solidFill>
                  <a:schemeClr val="bg1"/>
                </a:solidFill>
                <a:latin typeface="Maven Pro" panose="020B0604020202020204" charset="0"/>
              </a:rPr>
              <a:t>Y-Label-Appearance</a:t>
            </a:r>
          </a:p>
          <a:p>
            <a:endParaRPr lang="en-IL" dirty="0"/>
          </a:p>
        </p:txBody>
      </p:sp>
      <p:pic>
        <p:nvPicPr>
          <p:cNvPr id="6" name="תמונה 5" descr="תמונה שמכילה טקסט&#10;&#10;התיאור נוצר באופן אוטומטי">
            <a:extLst>
              <a:ext uri="{FF2B5EF4-FFF2-40B4-BE49-F238E27FC236}">
                <a16:creationId xmlns:a16="http://schemas.microsoft.com/office/drawing/2014/main" id="{681C5830-A90C-44C5-A651-7062E72B625C}"/>
              </a:ext>
            </a:extLst>
          </p:cNvPr>
          <p:cNvPicPr>
            <a:picLocks noChangeAspect="1"/>
          </p:cNvPicPr>
          <p:nvPr/>
        </p:nvPicPr>
        <p:blipFill>
          <a:blip r:embed="rId5"/>
          <a:stretch>
            <a:fillRect/>
          </a:stretch>
        </p:blipFill>
        <p:spPr>
          <a:xfrm>
            <a:off x="4854292" y="4114061"/>
            <a:ext cx="4113181" cy="805874"/>
          </a:xfrm>
          <a:prstGeom prst="rect">
            <a:avLst/>
          </a:prstGeom>
        </p:spPr>
      </p:pic>
    </p:spTree>
    <p:extLst>
      <p:ext uri="{BB962C8B-B14F-4D97-AF65-F5344CB8AC3E}">
        <p14:creationId xmlns:p14="http://schemas.microsoft.com/office/powerpoint/2010/main" val="22512407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078"/>
        <p:cNvGrpSpPr/>
        <p:nvPr/>
      </p:nvGrpSpPr>
      <p:grpSpPr>
        <a:xfrm>
          <a:off x="0" y="0"/>
          <a:ext cx="0" cy="0"/>
          <a:chOff x="0" y="0"/>
          <a:chExt cx="0" cy="0"/>
        </a:xfrm>
      </p:grpSpPr>
      <p:pic>
        <p:nvPicPr>
          <p:cNvPr id="5" name="תמונה 4">
            <a:extLst>
              <a:ext uri="{FF2B5EF4-FFF2-40B4-BE49-F238E27FC236}">
                <a16:creationId xmlns:a16="http://schemas.microsoft.com/office/drawing/2014/main" id="{80EA0219-7CF3-49BD-B205-31EA816A879B}"/>
              </a:ext>
            </a:extLst>
          </p:cNvPr>
          <p:cNvPicPr>
            <a:picLocks noChangeAspect="1"/>
          </p:cNvPicPr>
          <p:nvPr/>
        </p:nvPicPr>
        <p:blipFill>
          <a:blip r:embed="rId3"/>
          <a:stretch>
            <a:fillRect/>
          </a:stretch>
        </p:blipFill>
        <p:spPr>
          <a:xfrm>
            <a:off x="1400885" y="123753"/>
            <a:ext cx="3612848" cy="3471970"/>
          </a:xfrm>
          <a:prstGeom prst="rect">
            <a:avLst/>
          </a:prstGeom>
        </p:spPr>
      </p:pic>
      <p:pic>
        <p:nvPicPr>
          <p:cNvPr id="7" name="תמונה 6">
            <a:extLst>
              <a:ext uri="{FF2B5EF4-FFF2-40B4-BE49-F238E27FC236}">
                <a16:creationId xmlns:a16="http://schemas.microsoft.com/office/drawing/2014/main" id="{9F0DEB02-FC1B-40F2-812D-69A7C0BE4660}"/>
              </a:ext>
            </a:extLst>
          </p:cNvPr>
          <p:cNvPicPr>
            <a:picLocks noChangeAspect="1"/>
          </p:cNvPicPr>
          <p:nvPr/>
        </p:nvPicPr>
        <p:blipFill>
          <a:blip r:embed="rId4"/>
          <a:stretch>
            <a:fillRect/>
          </a:stretch>
        </p:blipFill>
        <p:spPr>
          <a:xfrm>
            <a:off x="5207475" y="2866952"/>
            <a:ext cx="2128351" cy="2138993"/>
          </a:xfrm>
          <a:prstGeom prst="rect">
            <a:avLst/>
          </a:prstGeom>
        </p:spPr>
      </p:pic>
      <p:pic>
        <p:nvPicPr>
          <p:cNvPr id="15" name="תמונה 14">
            <a:extLst>
              <a:ext uri="{FF2B5EF4-FFF2-40B4-BE49-F238E27FC236}">
                <a16:creationId xmlns:a16="http://schemas.microsoft.com/office/drawing/2014/main" id="{91399A0E-32E2-43FF-B027-D4D2AA71620D}"/>
              </a:ext>
            </a:extLst>
          </p:cNvPr>
          <p:cNvPicPr>
            <a:picLocks noChangeAspect="1"/>
          </p:cNvPicPr>
          <p:nvPr/>
        </p:nvPicPr>
        <p:blipFill>
          <a:blip r:embed="rId5"/>
          <a:stretch>
            <a:fillRect/>
          </a:stretch>
        </p:blipFill>
        <p:spPr>
          <a:xfrm>
            <a:off x="5295289" y="137555"/>
            <a:ext cx="823627" cy="1220733"/>
          </a:xfrm>
          <a:prstGeom prst="rect">
            <a:avLst/>
          </a:prstGeom>
        </p:spPr>
      </p:pic>
      <p:pic>
        <p:nvPicPr>
          <p:cNvPr id="17" name="תמונה 16">
            <a:extLst>
              <a:ext uri="{FF2B5EF4-FFF2-40B4-BE49-F238E27FC236}">
                <a16:creationId xmlns:a16="http://schemas.microsoft.com/office/drawing/2014/main" id="{EF75CBE8-D807-417D-BF5B-903A6E2311FA}"/>
              </a:ext>
            </a:extLst>
          </p:cNvPr>
          <p:cNvPicPr>
            <a:picLocks noChangeAspect="1"/>
          </p:cNvPicPr>
          <p:nvPr/>
        </p:nvPicPr>
        <p:blipFill>
          <a:blip r:embed="rId6"/>
          <a:stretch>
            <a:fillRect/>
          </a:stretch>
        </p:blipFill>
        <p:spPr>
          <a:xfrm>
            <a:off x="7529568" y="2963633"/>
            <a:ext cx="1305403" cy="63209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78"/>
        <p:cNvGrpSpPr/>
        <p:nvPr/>
      </p:nvGrpSpPr>
      <p:grpSpPr>
        <a:xfrm>
          <a:off x="0" y="0"/>
          <a:ext cx="0" cy="0"/>
          <a:chOff x="0" y="0"/>
          <a:chExt cx="0" cy="0"/>
        </a:xfrm>
      </p:grpSpPr>
      <p:pic>
        <p:nvPicPr>
          <p:cNvPr id="11" name="תמונה 10">
            <a:extLst>
              <a:ext uri="{FF2B5EF4-FFF2-40B4-BE49-F238E27FC236}">
                <a16:creationId xmlns:a16="http://schemas.microsoft.com/office/drawing/2014/main" id="{D2236D41-DBCD-411A-A052-182E9FE84A87}"/>
              </a:ext>
            </a:extLst>
          </p:cNvPr>
          <p:cNvPicPr>
            <a:picLocks noChangeAspect="1"/>
          </p:cNvPicPr>
          <p:nvPr/>
        </p:nvPicPr>
        <p:blipFill>
          <a:blip r:embed="rId3"/>
          <a:stretch>
            <a:fillRect/>
          </a:stretch>
        </p:blipFill>
        <p:spPr>
          <a:xfrm>
            <a:off x="2858426" y="267728"/>
            <a:ext cx="5916305" cy="4608044"/>
          </a:xfrm>
          <a:prstGeom prst="rect">
            <a:avLst/>
          </a:prstGeom>
        </p:spPr>
      </p:pic>
      <p:pic>
        <p:nvPicPr>
          <p:cNvPr id="6" name="תמונה 5">
            <a:extLst>
              <a:ext uri="{FF2B5EF4-FFF2-40B4-BE49-F238E27FC236}">
                <a16:creationId xmlns:a16="http://schemas.microsoft.com/office/drawing/2014/main" id="{F41A146A-BB31-4FCC-80CF-7E7FFF2A7A65}"/>
              </a:ext>
            </a:extLst>
          </p:cNvPr>
          <p:cNvPicPr>
            <a:picLocks noChangeAspect="1"/>
          </p:cNvPicPr>
          <p:nvPr/>
        </p:nvPicPr>
        <p:blipFill>
          <a:blip r:embed="rId4"/>
          <a:stretch>
            <a:fillRect/>
          </a:stretch>
        </p:blipFill>
        <p:spPr>
          <a:xfrm>
            <a:off x="1215024" y="766865"/>
            <a:ext cx="828791" cy="2619741"/>
          </a:xfrm>
          <a:prstGeom prst="rect">
            <a:avLst/>
          </a:prstGeom>
        </p:spPr>
      </p:pic>
    </p:spTree>
    <p:extLst>
      <p:ext uri="{BB962C8B-B14F-4D97-AF65-F5344CB8AC3E}">
        <p14:creationId xmlns:p14="http://schemas.microsoft.com/office/powerpoint/2010/main" val="37130964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078"/>
        <p:cNvGrpSpPr/>
        <p:nvPr/>
      </p:nvGrpSpPr>
      <p:grpSpPr>
        <a:xfrm>
          <a:off x="0" y="0"/>
          <a:ext cx="0" cy="0"/>
          <a:chOff x="0" y="0"/>
          <a:chExt cx="0" cy="0"/>
        </a:xfrm>
      </p:grpSpPr>
      <p:sp>
        <p:nvSpPr>
          <p:cNvPr id="4" name="Google Shape;1088;p38">
            <a:extLst>
              <a:ext uri="{FF2B5EF4-FFF2-40B4-BE49-F238E27FC236}">
                <a16:creationId xmlns:a16="http://schemas.microsoft.com/office/drawing/2014/main" id="{72003680-FC9C-45C9-8960-1252E0EBC669}"/>
              </a:ext>
            </a:extLst>
          </p:cNvPr>
          <p:cNvSpPr txBox="1">
            <a:spLocks/>
          </p:cNvSpPr>
          <p:nvPr/>
        </p:nvSpPr>
        <p:spPr>
          <a:xfrm>
            <a:off x="1134463" y="514802"/>
            <a:ext cx="6579497"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4800"/>
              <a:buFont typeface="Share Tech"/>
              <a:buNone/>
              <a:defRPr sz="7200" b="0" i="0" u="none" strike="noStrike" cap="none">
                <a:solidFill>
                  <a:schemeClr val="lt1"/>
                </a:solidFill>
                <a:latin typeface="Share Tech"/>
                <a:ea typeface="Share Tech"/>
                <a:cs typeface="Share Tech"/>
                <a:sym typeface="Share Tech"/>
              </a:defRPr>
            </a:lvl1pPr>
            <a:lvl2pPr marR="0" lvl="1" algn="l" rtl="0">
              <a:lnSpc>
                <a:spcPct val="100000"/>
              </a:lnSpc>
              <a:spcBef>
                <a:spcPts val="0"/>
              </a:spcBef>
              <a:spcAft>
                <a:spcPts val="0"/>
              </a:spcAft>
              <a:buClr>
                <a:schemeClr val="lt1"/>
              </a:buClr>
              <a:buSzPts val="4800"/>
              <a:buFont typeface="Share Tech"/>
              <a:buNone/>
              <a:defRPr sz="4800" b="0" i="0" u="none" strike="noStrike" cap="none">
                <a:solidFill>
                  <a:schemeClr val="lt1"/>
                </a:solidFill>
                <a:latin typeface="Share Tech"/>
                <a:ea typeface="Share Tech"/>
                <a:cs typeface="Share Tech"/>
                <a:sym typeface="Share Tech"/>
              </a:defRPr>
            </a:lvl2pPr>
            <a:lvl3pPr marR="0" lvl="2" algn="l" rtl="0">
              <a:lnSpc>
                <a:spcPct val="100000"/>
              </a:lnSpc>
              <a:spcBef>
                <a:spcPts val="0"/>
              </a:spcBef>
              <a:spcAft>
                <a:spcPts val="0"/>
              </a:spcAft>
              <a:buClr>
                <a:schemeClr val="lt1"/>
              </a:buClr>
              <a:buSzPts val="4800"/>
              <a:buFont typeface="Share Tech"/>
              <a:buNone/>
              <a:defRPr sz="4800" b="0" i="0" u="none" strike="noStrike" cap="none">
                <a:solidFill>
                  <a:schemeClr val="lt1"/>
                </a:solidFill>
                <a:latin typeface="Share Tech"/>
                <a:ea typeface="Share Tech"/>
                <a:cs typeface="Share Tech"/>
                <a:sym typeface="Share Tech"/>
              </a:defRPr>
            </a:lvl3pPr>
            <a:lvl4pPr marR="0" lvl="3" algn="l" rtl="0">
              <a:lnSpc>
                <a:spcPct val="100000"/>
              </a:lnSpc>
              <a:spcBef>
                <a:spcPts val="0"/>
              </a:spcBef>
              <a:spcAft>
                <a:spcPts val="0"/>
              </a:spcAft>
              <a:buClr>
                <a:schemeClr val="lt1"/>
              </a:buClr>
              <a:buSzPts val="4800"/>
              <a:buFont typeface="Share Tech"/>
              <a:buNone/>
              <a:defRPr sz="4800" b="0" i="0" u="none" strike="noStrike" cap="none">
                <a:solidFill>
                  <a:schemeClr val="lt1"/>
                </a:solidFill>
                <a:latin typeface="Share Tech"/>
                <a:ea typeface="Share Tech"/>
                <a:cs typeface="Share Tech"/>
                <a:sym typeface="Share Tech"/>
              </a:defRPr>
            </a:lvl4pPr>
            <a:lvl5pPr marR="0" lvl="4" algn="l" rtl="0">
              <a:lnSpc>
                <a:spcPct val="100000"/>
              </a:lnSpc>
              <a:spcBef>
                <a:spcPts val="0"/>
              </a:spcBef>
              <a:spcAft>
                <a:spcPts val="0"/>
              </a:spcAft>
              <a:buClr>
                <a:schemeClr val="lt1"/>
              </a:buClr>
              <a:buSzPts val="4800"/>
              <a:buFont typeface="Share Tech"/>
              <a:buNone/>
              <a:defRPr sz="4800" b="0" i="0" u="none" strike="noStrike" cap="none">
                <a:solidFill>
                  <a:schemeClr val="lt1"/>
                </a:solidFill>
                <a:latin typeface="Share Tech"/>
                <a:ea typeface="Share Tech"/>
                <a:cs typeface="Share Tech"/>
                <a:sym typeface="Share Tech"/>
              </a:defRPr>
            </a:lvl5pPr>
            <a:lvl6pPr marR="0" lvl="5" algn="l" rtl="0">
              <a:lnSpc>
                <a:spcPct val="100000"/>
              </a:lnSpc>
              <a:spcBef>
                <a:spcPts val="0"/>
              </a:spcBef>
              <a:spcAft>
                <a:spcPts val="0"/>
              </a:spcAft>
              <a:buClr>
                <a:schemeClr val="lt1"/>
              </a:buClr>
              <a:buSzPts val="4800"/>
              <a:buFont typeface="Share Tech"/>
              <a:buNone/>
              <a:defRPr sz="4800" b="0" i="0" u="none" strike="noStrike" cap="none">
                <a:solidFill>
                  <a:schemeClr val="lt1"/>
                </a:solidFill>
                <a:latin typeface="Share Tech"/>
                <a:ea typeface="Share Tech"/>
                <a:cs typeface="Share Tech"/>
                <a:sym typeface="Share Tech"/>
              </a:defRPr>
            </a:lvl6pPr>
            <a:lvl7pPr marR="0" lvl="6" algn="l" rtl="0">
              <a:lnSpc>
                <a:spcPct val="100000"/>
              </a:lnSpc>
              <a:spcBef>
                <a:spcPts val="0"/>
              </a:spcBef>
              <a:spcAft>
                <a:spcPts val="0"/>
              </a:spcAft>
              <a:buClr>
                <a:schemeClr val="lt1"/>
              </a:buClr>
              <a:buSzPts val="4800"/>
              <a:buFont typeface="Share Tech"/>
              <a:buNone/>
              <a:defRPr sz="4800" b="0" i="0" u="none" strike="noStrike" cap="none">
                <a:solidFill>
                  <a:schemeClr val="lt1"/>
                </a:solidFill>
                <a:latin typeface="Share Tech"/>
                <a:ea typeface="Share Tech"/>
                <a:cs typeface="Share Tech"/>
                <a:sym typeface="Share Tech"/>
              </a:defRPr>
            </a:lvl7pPr>
            <a:lvl8pPr marR="0" lvl="7" algn="l" rtl="0">
              <a:lnSpc>
                <a:spcPct val="100000"/>
              </a:lnSpc>
              <a:spcBef>
                <a:spcPts val="0"/>
              </a:spcBef>
              <a:spcAft>
                <a:spcPts val="0"/>
              </a:spcAft>
              <a:buClr>
                <a:schemeClr val="lt1"/>
              </a:buClr>
              <a:buSzPts val="4800"/>
              <a:buFont typeface="Share Tech"/>
              <a:buNone/>
              <a:defRPr sz="4800" b="0" i="0" u="none" strike="noStrike" cap="none">
                <a:solidFill>
                  <a:schemeClr val="lt1"/>
                </a:solidFill>
                <a:latin typeface="Share Tech"/>
                <a:ea typeface="Share Tech"/>
                <a:cs typeface="Share Tech"/>
                <a:sym typeface="Share Tech"/>
              </a:defRPr>
            </a:lvl8pPr>
            <a:lvl9pPr marR="0" lvl="8" algn="l" rtl="0">
              <a:lnSpc>
                <a:spcPct val="100000"/>
              </a:lnSpc>
              <a:spcBef>
                <a:spcPts val="0"/>
              </a:spcBef>
              <a:spcAft>
                <a:spcPts val="0"/>
              </a:spcAft>
              <a:buClr>
                <a:schemeClr val="lt1"/>
              </a:buClr>
              <a:buSzPts val="4800"/>
              <a:buFont typeface="Share Tech"/>
              <a:buNone/>
              <a:defRPr sz="4800" b="0" i="0" u="none" strike="noStrike" cap="none">
                <a:solidFill>
                  <a:schemeClr val="lt1"/>
                </a:solidFill>
                <a:latin typeface="Share Tech"/>
                <a:ea typeface="Share Tech"/>
                <a:cs typeface="Share Tech"/>
                <a:sym typeface="Share Tech"/>
              </a:defRPr>
            </a:lvl9pPr>
          </a:lstStyle>
          <a:p>
            <a:r>
              <a:rPr lang="en-US" sz="3000" dirty="0" err="1"/>
              <a:t>DataFrame</a:t>
            </a:r>
            <a:r>
              <a:rPr lang="en-US" sz="3000" dirty="0"/>
              <a:t> Correlations:</a:t>
            </a:r>
          </a:p>
        </p:txBody>
      </p:sp>
      <p:pic>
        <p:nvPicPr>
          <p:cNvPr id="5" name="תמונה 4">
            <a:extLst>
              <a:ext uri="{FF2B5EF4-FFF2-40B4-BE49-F238E27FC236}">
                <a16:creationId xmlns:a16="http://schemas.microsoft.com/office/drawing/2014/main" id="{AEBDC701-056B-4C53-B52D-4C3635EFB70E}"/>
              </a:ext>
            </a:extLst>
          </p:cNvPr>
          <p:cNvPicPr>
            <a:picLocks noChangeAspect="1"/>
          </p:cNvPicPr>
          <p:nvPr/>
        </p:nvPicPr>
        <p:blipFill>
          <a:blip r:embed="rId3"/>
          <a:stretch>
            <a:fillRect/>
          </a:stretch>
        </p:blipFill>
        <p:spPr>
          <a:xfrm>
            <a:off x="5521365" y="1092602"/>
            <a:ext cx="3219997" cy="3294997"/>
          </a:xfrm>
          <a:prstGeom prst="rect">
            <a:avLst/>
          </a:prstGeom>
        </p:spPr>
      </p:pic>
      <p:pic>
        <p:nvPicPr>
          <p:cNvPr id="7" name="תמונה 6" descr="תמונה שמכילה שולחן&#10;&#10;התיאור נוצר באופן אוטומטי">
            <a:extLst>
              <a:ext uri="{FF2B5EF4-FFF2-40B4-BE49-F238E27FC236}">
                <a16:creationId xmlns:a16="http://schemas.microsoft.com/office/drawing/2014/main" id="{1E21A6F8-CC69-4722-99D1-9E28884EC75F}"/>
              </a:ext>
            </a:extLst>
          </p:cNvPr>
          <p:cNvPicPr>
            <a:picLocks noChangeAspect="1"/>
          </p:cNvPicPr>
          <p:nvPr/>
        </p:nvPicPr>
        <p:blipFill>
          <a:blip r:embed="rId4"/>
          <a:stretch>
            <a:fillRect/>
          </a:stretch>
        </p:blipFill>
        <p:spPr>
          <a:xfrm>
            <a:off x="402638" y="1092602"/>
            <a:ext cx="5024973" cy="1726046"/>
          </a:xfrm>
          <a:prstGeom prst="rect">
            <a:avLst/>
          </a:prstGeom>
        </p:spPr>
      </p:pic>
      <p:sp>
        <p:nvSpPr>
          <p:cNvPr id="8" name="תיבת טקסט 7">
            <a:extLst>
              <a:ext uri="{FF2B5EF4-FFF2-40B4-BE49-F238E27FC236}">
                <a16:creationId xmlns:a16="http://schemas.microsoft.com/office/drawing/2014/main" id="{3162D336-D193-4635-A75C-54AFA2FEC6BF}"/>
              </a:ext>
            </a:extLst>
          </p:cNvPr>
          <p:cNvSpPr txBox="1"/>
          <p:nvPr/>
        </p:nvSpPr>
        <p:spPr>
          <a:xfrm>
            <a:off x="1234536" y="3137670"/>
            <a:ext cx="3794078" cy="1231106"/>
          </a:xfrm>
          <a:prstGeom prst="rect">
            <a:avLst/>
          </a:prstGeom>
          <a:noFill/>
        </p:spPr>
        <p:txBody>
          <a:bodyPr wrap="square" rtlCol="0">
            <a:spAutoFit/>
          </a:bodyPr>
          <a:lstStyle/>
          <a:p>
            <a:r>
              <a:rPr lang="en-US" sz="1500" dirty="0">
                <a:solidFill>
                  <a:schemeClr val="bg1"/>
                </a:solidFill>
                <a:latin typeface="Maven Pro" panose="020B0604020202020204" charset="0"/>
              </a:rPr>
              <a:t>This is all our labels' correlations, as we can see those are not so high.</a:t>
            </a:r>
          </a:p>
          <a:p>
            <a:r>
              <a:rPr lang="en-US" sz="1500" dirty="0">
                <a:solidFill>
                  <a:schemeClr val="bg1"/>
                </a:solidFill>
                <a:latin typeface="Maven Pro" panose="020B0604020202020204" charset="0"/>
              </a:rPr>
              <a:t>First, we worried but finally we managed to get great result.</a:t>
            </a:r>
          </a:p>
          <a:p>
            <a:endParaRPr lang="en-IL" dirty="0"/>
          </a:p>
        </p:txBody>
      </p:sp>
    </p:spTree>
    <p:extLst>
      <p:ext uri="{BB962C8B-B14F-4D97-AF65-F5344CB8AC3E}">
        <p14:creationId xmlns:p14="http://schemas.microsoft.com/office/powerpoint/2010/main" val="22193178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078"/>
        <p:cNvGrpSpPr/>
        <p:nvPr/>
      </p:nvGrpSpPr>
      <p:grpSpPr>
        <a:xfrm>
          <a:off x="0" y="0"/>
          <a:ext cx="0" cy="0"/>
          <a:chOff x="0" y="0"/>
          <a:chExt cx="0" cy="0"/>
        </a:xfrm>
      </p:grpSpPr>
      <p:sp>
        <p:nvSpPr>
          <p:cNvPr id="4" name="Google Shape;1088;p38">
            <a:extLst>
              <a:ext uri="{FF2B5EF4-FFF2-40B4-BE49-F238E27FC236}">
                <a16:creationId xmlns:a16="http://schemas.microsoft.com/office/drawing/2014/main" id="{72003680-FC9C-45C9-8960-1252E0EBC669}"/>
              </a:ext>
            </a:extLst>
          </p:cNvPr>
          <p:cNvSpPr txBox="1">
            <a:spLocks/>
          </p:cNvSpPr>
          <p:nvPr/>
        </p:nvSpPr>
        <p:spPr>
          <a:xfrm>
            <a:off x="1134463" y="514802"/>
            <a:ext cx="6579497"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4800"/>
              <a:buFont typeface="Share Tech"/>
              <a:buNone/>
              <a:defRPr sz="7200" b="0" i="0" u="none" strike="noStrike" cap="none">
                <a:solidFill>
                  <a:schemeClr val="lt1"/>
                </a:solidFill>
                <a:latin typeface="Share Tech"/>
                <a:ea typeface="Share Tech"/>
                <a:cs typeface="Share Tech"/>
                <a:sym typeface="Share Tech"/>
              </a:defRPr>
            </a:lvl1pPr>
            <a:lvl2pPr marR="0" lvl="1" algn="l" rtl="0">
              <a:lnSpc>
                <a:spcPct val="100000"/>
              </a:lnSpc>
              <a:spcBef>
                <a:spcPts val="0"/>
              </a:spcBef>
              <a:spcAft>
                <a:spcPts val="0"/>
              </a:spcAft>
              <a:buClr>
                <a:schemeClr val="lt1"/>
              </a:buClr>
              <a:buSzPts val="4800"/>
              <a:buFont typeface="Share Tech"/>
              <a:buNone/>
              <a:defRPr sz="4800" b="0" i="0" u="none" strike="noStrike" cap="none">
                <a:solidFill>
                  <a:schemeClr val="lt1"/>
                </a:solidFill>
                <a:latin typeface="Share Tech"/>
                <a:ea typeface="Share Tech"/>
                <a:cs typeface="Share Tech"/>
                <a:sym typeface="Share Tech"/>
              </a:defRPr>
            </a:lvl2pPr>
            <a:lvl3pPr marR="0" lvl="2" algn="l" rtl="0">
              <a:lnSpc>
                <a:spcPct val="100000"/>
              </a:lnSpc>
              <a:spcBef>
                <a:spcPts val="0"/>
              </a:spcBef>
              <a:spcAft>
                <a:spcPts val="0"/>
              </a:spcAft>
              <a:buClr>
                <a:schemeClr val="lt1"/>
              </a:buClr>
              <a:buSzPts val="4800"/>
              <a:buFont typeface="Share Tech"/>
              <a:buNone/>
              <a:defRPr sz="4800" b="0" i="0" u="none" strike="noStrike" cap="none">
                <a:solidFill>
                  <a:schemeClr val="lt1"/>
                </a:solidFill>
                <a:latin typeface="Share Tech"/>
                <a:ea typeface="Share Tech"/>
                <a:cs typeface="Share Tech"/>
                <a:sym typeface="Share Tech"/>
              </a:defRPr>
            </a:lvl3pPr>
            <a:lvl4pPr marR="0" lvl="3" algn="l" rtl="0">
              <a:lnSpc>
                <a:spcPct val="100000"/>
              </a:lnSpc>
              <a:spcBef>
                <a:spcPts val="0"/>
              </a:spcBef>
              <a:spcAft>
                <a:spcPts val="0"/>
              </a:spcAft>
              <a:buClr>
                <a:schemeClr val="lt1"/>
              </a:buClr>
              <a:buSzPts val="4800"/>
              <a:buFont typeface="Share Tech"/>
              <a:buNone/>
              <a:defRPr sz="4800" b="0" i="0" u="none" strike="noStrike" cap="none">
                <a:solidFill>
                  <a:schemeClr val="lt1"/>
                </a:solidFill>
                <a:latin typeface="Share Tech"/>
                <a:ea typeface="Share Tech"/>
                <a:cs typeface="Share Tech"/>
                <a:sym typeface="Share Tech"/>
              </a:defRPr>
            </a:lvl4pPr>
            <a:lvl5pPr marR="0" lvl="4" algn="l" rtl="0">
              <a:lnSpc>
                <a:spcPct val="100000"/>
              </a:lnSpc>
              <a:spcBef>
                <a:spcPts val="0"/>
              </a:spcBef>
              <a:spcAft>
                <a:spcPts val="0"/>
              </a:spcAft>
              <a:buClr>
                <a:schemeClr val="lt1"/>
              </a:buClr>
              <a:buSzPts val="4800"/>
              <a:buFont typeface="Share Tech"/>
              <a:buNone/>
              <a:defRPr sz="4800" b="0" i="0" u="none" strike="noStrike" cap="none">
                <a:solidFill>
                  <a:schemeClr val="lt1"/>
                </a:solidFill>
                <a:latin typeface="Share Tech"/>
                <a:ea typeface="Share Tech"/>
                <a:cs typeface="Share Tech"/>
                <a:sym typeface="Share Tech"/>
              </a:defRPr>
            </a:lvl5pPr>
            <a:lvl6pPr marR="0" lvl="5" algn="l" rtl="0">
              <a:lnSpc>
                <a:spcPct val="100000"/>
              </a:lnSpc>
              <a:spcBef>
                <a:spcPts val="0"/>
              </a:spcBef>
              <a:spcAft>
                <a:spcPts val="0"/>
              </a:spcAft>
              <a:buClr>
                <a:schemeClr val="lt1"/>
              </a:buClr>
              <a:buSzPts val="4800"/>
              <a:buFont typeface="Share Tech"/>
              <a:buNone/>
              <a:defRPr sz="4800" b="0" i="0" u="none" strike="noStrike" cap="none">
                <a:solidFill>
                  <a:schemeClr val="lt1"/>
                </a:solidFill>
                <a:latin typeface="Share Tech"/>
                <a:ea typeface="Share Tech"/>
                <a:cs typeface="Share Tech"/>
                <a:sym typeface="Share Tech"/>
              </a:defRPr>
            </a:lvl6pPr>
            <a:lvl7pPr marR="0" lvl="6" algn="l" rtl="0">
              <a:lnSpc>
                <a:spcPct val="100000"/>
              </a:lnSpc>
              <a:spcBef>
                <a:spcPts val="0"/>
              </a:spcBef>
              <a:spcAft>
                <a:spcPts val="0"/>
              </a:spcAft>
              <a:buClr>
                <a:schemeClr val="lt1"/>
              </a:buClr>
              <a:buSzPts val="4800"/>
              <a:buFont typeface="Share Tech"/>
              <a:buNone/>
              <a:defRPr sz="4800" b="0" i="0" u="none" strike="noStrike" cap="none">
                <a:solidFill>
                  <a:schemeClr val="lt1"/>
                </a:solidFill>
                <a:latin typeface="Share Tech"/>
                <a:ea typeface="Share Tech"/>
                <a:cs typeface="Share Tech"/>
                <a:sym typeface="Share Tech"/>
              </a:defRPr>
            </a:lvl7pPr>
            <a:lvl8pPr marR="0" lvl="7" algn="l" rtl="0">
              <a:lnSpc>
                <a:spcPct val="100000"/>
              </a:lnSpc>
              <a:spcBef>
                <a:spcPts val="0"/>
              </a:spcBef>
              <a:spcAft>
                <a:spcPts val="0"/>
              </a:spcAft>
              <a:buClr>
                <a:schemeClr val="lt1"/>
              </a:buClr>
              <a:buSzPts val="4800"/>
              <a:buFont typeface="Share Tech"/>
              <a:buNone/>
              <a:defRPr sz="4800" b="0" i="0" u="none" strike="noStrike" cap="none">
                <a:solidFill>
                  <a:schemeClr val="lt1"/>
                </a:solidFill>
                <a:latin typeface="Share Tech"/>
                <a:ea typeface="Share Tech"/>
                <a:cs typeface="Share Tech"/>
                <a:sym typeface="Share Tech"/>
              </a:defRPr>
            </a:lvl8pPr>
            <a:lvl9pPr marR="0" lvl="8" algn="l" rtl="0">
              <a:lnSpc>
                <a:spcPct val="100000"/>
              </a:lnSpc>
              <a:spcBef>
                <a:spcPts val="0"/>
              </a:spcBef>
              <a:spcAft>
                <a:spcPts val="0"/>
              </a:spcAft>
              <a:buClr>
                <a:schemeClr val="lt1"/>
              </a:buClr>
              <a:buSzPts val="4800"/>
              <a:buFont typeface="Share Tech"/>
              <a:buNone/>
              <a:defRPr sz="4800" b="0" i="0" u="none" strike="noStrike" cap="none">
                <a:solidFill>
                  <a:schemeClr val="lt1"/>
                </a:solidFill>
                <a:latin typeface="Share Tech"/>
                <a:ea typeface="Share Tech"/>
                <a:cs typeface="Share Tech"/>
                <a:sym typeface="Share Tech"/>
              </a:defRPr>
            </a:lvl9pPr>
          </a:lstStyle>
          <a:p>
            <a:r>
              <a:rPr lang="en-US" sz="3000" dirty="0"/>
              <a:t>Machine Learning-Linear Regression</a:t>
            </a:r>
          </a:p>
        </p:txBody>
      </p:sp>
      <p:pic>
        <p:nvPicPr>
          <p:cNvPr id="3" name="תמונה 2" descr="תמונה שמכילה צעצוע&#10;&#10;התיאור נוצר באופן אוטומטי">
            <a:extLst>
              <a:ext uri="{FF2B5EF4-FFF2-40B4-BE49-F238E27FC236}">
                <a16:creationId xmlns:a16="http://schemas.microsoft.com/office/drawing/2014/main" id="{0C77233C-C105-4D48-9D55-5296BB38FADB}"/>
              </a:ext>
            </a:extLst>
          </p:cNvPr>
          <p:cNvPicPr>
            <a:picLocks noChangeAspect="1"/>
          </p:cNvPicPr>
          <p:nvPr/>
        </p:nvPicPr>
        <p:blipFill>
          <a:blip r:embed="rId3"/>
          <a:stretch>
            <a:fillRect/>
          </a:stretch>
        </p:blipFill>
        <p:spPr>
          <a:xfrm>
            <a:off x="1533167" y="1298122"/>
            <a:ext cx="6077666" cy="3181278"/>
          </a:xfrm>
          <a:prstGeom prst="rect">
            <a:avLst/>
          </a:prstGeom>
        </p:spPr>
      </p:pic>
    </p:spTree>
    <p:extLst>
      <p:ext uri="{BB962C8B-B14F-4D97-AF65-F5344CB8AC3E}">
        <p14:creationId xmlns:p14="http://schemas.microsoft.com/office/powerpoint/2010/main" val="11971009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083"/>
        <p:cNvGrpSpPr/>
        <p:nvPr/>
      </p:nvGrpSpPr>
      <p:grpSpPr>
        <a:xfrm>
          <a:off x="0" y="0"/>
          <a:ext cx="0" cy="0"/>
          <a:chOff x="0" y="0"/>
          <a:chExt cx="0" cy="0"/>
        </a:xfrm>
      </p:grpSpPr>
      <p:sp>
        <p:nvSpPr>
          <p:cNvPr id="1088" name="Google Shape;1088;p38"/>
          <p:cNvSpPr txBox="1">
            <a:spLocks noGrp="1"/>
          </p:cNvSpPr>
          <p:nvPr>
            <p:ph type="ctrTitle"/>
          </p:nvPr>
        </p:nvSpPr>
        <p:spPr>
          <a:xfrm>
            <a:off x="618825" y="411675"/>
            <a:ext cx="47277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Machine Learning:</a:t>
            </a:r>
            <a:endParaRPr dirty="0"/>
          </a:p>
        </p:txBody>
      </p:sp>
      <p:pic>
        <p:nvPicPr>
          <p:cNvPr id="5" name="תמונה 4" descr="תמונה שמכילה טקסט&#10;&#10;התיאור נוצר באופן אוטומטי">
            <a:extLst>
              <a:ext uri="{FF2B5EF4-FFF2-40B4-BE49-F238E27FC236}">
                <a16:creationId xmlns:a16="http://schemas.microsoft.com/office/drawing/2014/main" id="{F3E519F9-81F5-4829-A50B-069D98CC08E5}"/>
              </a:ext>
            </a:extLst>
          </p:cNvPr>
          <p:cNvPicPr>
            <a:picLocks noChangeAspect="1"/>
          </p:cNvPicPr>
          <p:nvPr/>
        </p:nvPicPr>
        <p:blipFill>
          <a:blip r:embed="rId3"/>
          <a:stretch>
            <a:fillRect/>
          </a:stretch>
        </p:blipFill>
        <p:spPr>
          <a:xfrm>
            <a:off x="2982675" y="2675987"/>
            <a:ext cx="5667202" cy="1088496"/>
          </a:xfrm>
          <a:prstGeom prst="rect">
            <a:avLst/>
          </a:prstGeom>
        </p:spPr>
      </p:pic>
      <p:pic>
        <p:nvPicPr>
          <p:cNvPr id="7" name="תמונה 6" descr="תמונה שמכילה טקסט&#10;&#10;התיאור נוצר באופן אוטומטי">
            <a:extLst>
              <a:ext uri="{FF2B5EF4-FFF2-40B4-BE49-F238E27FC236}">
                <a16:creationId xmlns:a16="http://schemas.microsoft.com/office/drawing/2014/main" id="{1CA93A06-1C93-4E6E-B95A-A37F8D8D2244}"/>
              </a:ext>
            </a:extLst>
          </p:cNvPr>
          <p:cNvPicPr>
            <a:picLocks noChangeAspect="1"/>
          </p:cNvPicPr>
          <p:nvPr/>
        </p:nvPicPr>
        <p:blipFill>
          <a:blip r:embed="rId4"/>
          <a:stretch>
            <a:fillRect/>
          </a:stretch>
        </p:blipFill>
        <p:spPr>
          <a:xfrm>
            <a:off x="700258" y="939005"/>
            <a:ext cx="4065067" cy="1088497"/>
          </a:xfrm>
          <a:prstGeom prst="rect">
            <a:avLst/>
          </a:prstGeom>
        </p:spPr>
      </p:pic>
      <p:pic>
        <p:nvPicPr>
          <p:cNvPr id="9" name="תמונה 8">
            <a:extLst>
              <a:ext uri="{FF2B5EF4-FFF2-40B4-BE49-F238E27FC236}">
                <a16:creationId xmlns:a16="http://schemas.microsoft.com/office/drawing/2014/main" id="{1987C385-AF3F-4B0A-9CDF-E09280944801}"/>
              </a:ext>
            </a:extLst>
          </p:cNvPr>
          <p:cNvPicPr>
            <a:picLocks noChangeAspect="1"/>
          </p:cNvPicPr>
          <p:nvPr/>
        </p:nvPicPr>
        <p:blipFill>
          <a:blip r:embed="rId5"/>
          <a:stretch>
            <a:fillRect/>
          </a:stretch>
        </p:blipFill>
        <p:spPr>
          <a:xfrm>
            <a:off x="4963090" y="1079833"/>
            <a:ext cx="766870" cy="1786187"/>
          </a:xfrm>
          <a:prstGeom prst="rect">
            <a:avLst/>
          </a:prstGeom>
        </p:spPr>
      </p:pic>
      <p:sp>
        <p:nvSpPr>
          <p:cNvPr id="10" name="תיבת טקסט 9">
            <a:extLst>
              <a:ext uri="{FF2B5EF4-FFF2-40B4-BE49-F238E27FC236}">
                <a16:creationId xmlns:a16="http://schemas.microsoft.com/office/drawing/2014/main" id="{B9522F60-46D2-4A25-9F2D-94B511702726}"/>
              </a:ext>
            </a:extLst>
          </p:cNvPr>
          <p:cNvSpPr txBox="1"/>
          <p:nvPr/>
        </p:nvSpPr>
        <p:spPr>
          <a:xfrm>
            <a:off x="719919" y="3967756"/>
            <a:ext cx="7704161" cy="1169551"/>
          </a:xfrm>
          <a:prstGeom prst="rect">
            <a:avLst/>
          </a:prstGeom>
          <a:noFill/>
        </p:spPr>
        <p:txBody>
          <a:bodyPr wrap="square" rtlCol="0">
            <a:spAutoFit/>
          </a:bodyPr>
          <a:lstStyle/>
          <a:p>
            <a:r>
              <a:rPr lang="en-US" b="0" i="0" dirty="0">
                <a:solidFill>
                  <a:schemeClr val="bg1"/>
                </a:solidFill>
                <a:effectLst/>
                <a:latin typeface="Maven Pro" panose="020B0604020202020204" charset="0"/>
              </a:rPr>
              <a:t>As we started to build our model we have failed more then a few times and got some pretty bad results (r2=0.01..- r2=0.05..), but we are two stubborn data scientists and after a few models and a lot of googling we got what is seems to be the best model to our linear regression problem.</a:t>
            </a:r>
          </a:p>
          <a:p>
            <a:endParaRPr lang="en-IL"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083"/>
        <p:cNvGrpSpPr/>
        <p:nvPr/>
      </p:nvGrpSpPr>
      <p:grpSpPr>
        <a:xfrm>
          <a:off x="0" y="0"/>
          <a:ext cx="0" cy="0"/>
          <a:chOff x="0" y="0"/>
          <a:chExt cx="0" cy="0"/>
        </a:xfrm>
      </p:grpSpPr>
      <p:sp>
        <p:nvSpPr>
          <p:cNvPr id="1088" name="Google Shape;1088;p38"/>
          <p:cNvSpPr txBox="1">
            <a:spLocks noGrp="1"/>
          </p:cNvSpPr>
          <p:nvPr>
            <p:ph type="ctrTitle"/>
          </p:nvPr>
        </p:nvSpPr>
        <p:spPr>
          <a:xfrm>
            <a:off x="618825" y="411675"/>
            <a:ext cx="47277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Machine Learning:</a:t>
            </a:r>
            <a:endParaRPr dirty="0"/>
          </a:p>
        </p:txBody>
      </p:sp>
      <p:pic>
        <p:nvPicPr>
          <p:cNvPr id="9" name="תמונה 8">
            <a:extLst>
              <a:ext uri="{FF2B5EF4-FFF2-40B4-BE49-F238E27FC236}">
                <a16:creationId xmlns:a16="http://schemas.microsoft.com/office/drawing/2014/main" id="{1987C385-AF3F-4B0A-9CDF-E09280944801}"/>
              </a:ext>
            </a:extLst>
          </p:cNvPr>
          <p:cNvPicPr>
            <a:picLocks noChangeAspect="1"/>
          </p:cNvPicPr>
          <p:nvPr/>
        </p:nvPicPr>
        <p:blipFill>
          <a:blip r:embed="rId3"/>
          <a:stretch>
            <a:fillRect/>
          </a:stretch>
        </p:blipFill>
        <p:spPr>
          <a:xfrm rot="1728598">
            <a:off x="6626884" y="1354840"/>
            <a:ext cx="766870" cy="1786187"/>
          </a:xfrm>
          <a:prstGeom prst="rect">
            <a:avLst/>
          </a:prstGeom>
        </p:spPr>
      </p:pic>
      <p:sp>
        <p:nvSpPr>
          <p:cNvPr id="8" name="תיבת טקסט 7">
            <a:extLst>
              <a:ext uri="{FF2B5EF4-FFF2-40B4-BE49-F238E27FC236}">
                <a16:creationId xmlns:a16="http://schemas.microsoft.com/office/drawing/2014/main" id="{72A955A2-989B-49D8-9BB4-02E38AE2BA1C}"/>
              </a:ext>
            </a:extLst>
          </p:cNvPr>
          <p:cNvSpPr txBox="1"/>
          <p:nvPr/>
        </p:nvSpPr>
        <p:spPr>
          <a:xfrm>
            <a:off x="618825" y="1160947"/>
            <a:ext cx="6980830" cy="523220"/>
          </a:xfrm>
          <a:prstGeom prst="rect">
            <a:avLst/>
          </a:prstGeom>
          <a:noFill/>
        </p:spPr>
        <p:txBody>
          <a:bodyPr wrap="square" rtlCol="0">
            <a:spAutoFit/>
          </a:bodyPr>
          <a:lstStyle/>
          <a:p>
            <a:r>
              <a:rPr lang="en-US" dirty="0">
                <a:solidFill>
                  <a:schemeClr val="bg1"/>
                </a:solidFill>
                <a:latin typeface="Maven Pro" panose="020B0604020202020204" charset="0"/>
              </a:rPr>
              <a:t>We tried also SVR linear regression, which didn’t help so much. The results were almost the same and even worse than </a:t>
            </a:r>
            <a:r>
              <a:rPr lang="en-US" dirty="0" err="1">
                <a:solidFill>
                  <a:schemeClr val="bg1"/>
                </a:solidFill>
                <a:latin typeface="Maven Pro" panose="020B0604020202020204" charset="0"/>
              </a:rPr>
              <a:t>sklearn</a:t>
            </a:r>
            <a:r>
              <a:rPr lang="en-US" dirty="0">
                <a:solidFill>
                  <a:schemeClr val="bg1"/>
                </a:solidFill>
                <a:latin typeface="Maven Pro" panose="020B0604020202020204" charset="0"/>
              </a:rPr>
              <a:t> linear regression.</a:t>
            </a:r>
          </a:p>
        </p:txBody>
      </p:sp>
      <p:pic>
        <p:nvPicPr>
          <p:cNvPr id="4" name="תמונה 3" descr="תמונה שמכילה טקסט&#10;&#10;התיאור נוצר באופן אוטומטי">
            <a:extLst>
              <a:ext uri="{FF2B5EF4-FFF2-40B4-BE49-F238E27FC236}">
                <a16:creationId xmlns:a16="http://schemas.microsoft.com/office/drawing/2014/main" id="{43AD51D7-4738-4117-B173-8CF2A737AE19}"/>
              </a:ext>
            </a:extLst>
          </p:cNvPr>
          <p:cNvPicPr>
            <a:picLocks noChangeAspect="1"/>
          </p:cNvPicPr>
          <p:nvPr/>
        </p:nvPicPr>
        <p:blipFill>
          <a:blip r:embed="rId4"/>
          <a:stretch>
            <a:fillRect/>
          </a:stretch>
        </p:blipFill>
        <p:spPr>
          <a:xfrm>
            <a:off x="720795" y="2556040"/>
            <a:ext cx="6011114" cy="1991003"/>
          </a:xfrm>
          <a:prstGeom prst="rect">
            <a:avLst/>
          </a:prstGeom>
        </p:spPr>
      </p:pic>
    </p:spTree>
    <p:extLst>
      <p:ext uri="{BB962C8B-B14F-4D97-AF65-F5344CB8AC3E}">
        <p14:creationId xmlns:p14="http://schemas.microsoft.com/office/powerpoint/2010/main" val="29779999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sp>
        <p:nvSpPr>
          <p:cNvPr id="465" name="Google Shape;465;p26"/>
          <p:cNvSpPr txBox="1">
            <a:spLocks noGrp="1"/>
          </p:cNvSpPr>
          <p:nvPr>
            <p:ph type="body" idx="1"/>
          </p:nvPr>
        </p:nvSpPr>
        <p:spPr>
          <a:xfrm>
            <a:off x="597375" y="1063525"/>
            <a:ext cx="7866900" cy="37869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US" sz="2000" dirty="0"/>
              <a:t>Motivation:</a:t>
            </a:r>
          </a:p>
          <a:p>
            <a:pPr marL="0" lvl="0" indent="0" algn="l" rtl="0">
              <a:lnSpc>
                <a:spcPct val="100000"/>
              </a:lnSpc>
              <a:spcBef>
                <a:spcPts val="0"/>
              </a:spcBef>
              <a:spcAft>
                <a:spcPts val="0"/>
              </a:spcAft>
              <a:buNone/>
            </a:pPr>
            <a:r>
              <a:rPr lang="en-US" sz="2000" dirty="0"/>
              <a:t>We wanted to know whether if vehicle is being imported new or used, and if can we predict with the </a:t>
            </a:r>
            <a:r>
              <a:rPr lang="en-US" sz="2000" dirty="0" err="1"/>
              <a:t>the</a:t>
            </a:r>
            <a:r>
              <a:rPr lang="en-US" sz="2000" dirty="0"/>
              <a:t> production year with machine learning algorithms' using linear regression.</a:t>
            </a:r>
          </a:p>
          <a:p>
            <a:pPr marL="0" lvl="0" indent="0" algn="l" rtl="0">
              <a:lnSpc>
                <a:spcPct val="100000"/>
              </a:lnSpc>
              <a:spcBef>
                <a:spcPts val="0"/>
              </a:spcBef>
              <a:spcAft>
                <a:spcPts val="0"/>
              </a:spcAft>
              <a:buNone/>
            </a:pPr>
            <a:endParaRPr lang="en-US" sz="2000" dirty="0"/>
          </a:p>
          <a:p>
            <a:pPr marL="0" lvl="0" indent="0" algn="l" rtl="0">
              <a:lnSpc>
                <a:spcPct val="100000"/>
              </a:lnSpc>
              <a:spcBef>
                <a:spcPts val="0"/>
              </a:spcBef>
              <a:spcAft>
                <a:spcPts val="0"/>
              </a:spcAft>
              <a:buNone/>
            </a:pPr>
            <a:r>
              <a:rPr lang="en-US" sz="2000" dirty="0"/>
              <a:t>Research questions:</a:t>
            </a:r>
          </a:p>
          <a:p>
            <a:pPr marL="0" lvl="0" indent="0" algn="l" rtl="0">
              <a:lnSpc>
                <a:spcPct val="100000"/>
              </a:lnSpc>
              <a:spcBef>
                <a:spcPts val="0"/>
              </a:spcBef>
              <a:spcAft>
                <a:spcPts val="0"/>
              </a:spcAft>
              <a:buNone/>
            </a:pPr>
            <a:endParaRPr lang="en-US" sz="2000" dirty="0"/>
          </a:p>
          <a:p>
            <a:pPr marL="0" lvl="0" indent="0" algn="l" rtl="0">
              <a:lnSpc>
                <a:spcPct val="100000"/>
              </a:lnSpc>
              <a:spcBef>
                <a:spcPts val="0"/>
              </a:spcBef>
              <a:spcAft>
                <a:spcPts val="0"/>
              </a:spcAft>
              <a:buNone/>
            </a:pPr>
            <a:r>
              <a:rPr lang="en-US" sz="2000" dirty="0"/>
              <a:t>Can we predict the Production year of specific vehicle?</a:t>
            </a:r>
          </a:p>
          <a:p>
            <a:pPr marL="0" lvl="0" indent="0" algn="l" rtl="0">
              <a:lnSpc>
                <a:spcPct val="100000"/>
              </a:lnSpc>
              <a:spcBef>
                <a:spcPts val="0"/>
              </a:spcBef>
              <a:spcAft>
                <a:spcPts val="0"/>
              </a:spcAft>
              <a:buNone/>
            </a:pPr>
            <a:r>
              <a:rPr lang="en-US" sz="2000" dirty="0"/>
              <a:t>Can we predict the “Brand” of the vehicle?</a:t>
            </a:r>
          </a:p>
          <a:p>
            <a:pPr marL="0" lvl="0" indent="0" algn="l" rtl="0">
              <a:lnSpc>
                <a:spcPct val="100000"/>
              </a:lnSpc>
              <a:spcBef>
                <a:spcPts val="0"/>
              </a:spcBef>
              <a:spcAft>
                <a:spcPts val="0"/>
              </a:spcAft>
              <a:buNone/>
            </a:pPr>
            <a:endParaRPr lang="en-US" sz="2000" dirty="0"/>
          </a:p>
          <a:p>
            <a:pPr marL="0" lvl="0" indent="0" algn="l" rtl="0">
              <a:lnSpc>
                <a:spcPct val="100000"/>
              </a:lnSpc>
              <a:spcBef>
                <a:spcPts val="0"/>
              </a:spcBef>
              <a:spcAft>
                <a:spcPts val="0"/>
              </a:spcAft>
              <a:buNone/>
            </a:pPr>
            <a:endParaRPr lang="en-US" sz="2000" dirty="0"/>
          </a:p>
        </p:txBody>
      </p:sp>
      <p:sp>
        <p:nvSpPr>
          <p:cNvPr id="466" name="Google Shape;466;p26"/>
          <p:cNvSpPr txBox="1">
            <a:spLocks noGrp="1"/>
          </p:cNvSpPr>
          <p:nvPr>
            <p:ph type="ctrTitle"/>
          </p:nvPr>
        </p:nvSpPr>
        <p:spPr>
          <a:xfrm>
            <a:off x="618825" y="411675"/>
            <a:ext cx="47277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000" dirty="0"/>
              <a:t>Research Intro:</a:t>
            </a:r>
            <a:endParaRPr sz="20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083"/>
        <p:cNvGrpSpPr/>
        <p:nvPr/>
      </p:nvGrpSpPr>
      <p:grpSpPr>
        <a:xfrm>
          <a:off x="0" y="0"/>
          <a:ext cx="0" cy="0"/>
          <a:chOff x="0" y="0"/>
          <a:chExt cx="0" cy="0"/>
        </a:xfrm>
      </p:grpSpPr>
      <p:sp>
        <p:nvSpPr>
          <p:cNvPr id="1088" name="Google Shape;1088;p38"/>
          <p:cNvSpPr txBox="1">
            <a:spLocks noGrp="1"/>
          </p:cNvSpPr>
          <p:nvPr>
            <p:ph type="ctrTitle"/>
          </p:nvPr>
        </p:nvSpPr>
        <p:spPr>
          <a:xfrm>
            <a:off x="618825" y="411675"/>
            <a:ext cx="47277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Machine Learning:</a:t>
            </a:r>
            <a:endParaRPr dirty="0"/>
          </a:p>
        </p:txBody>
      </p:sp>
      <p:pic>
        <p:nvPicPr>
          <p:cNvPr id="9" name="תמונה 8">
            <a:extLst>
              <a:ext uri="{FF2B5EF4-FFF2-40B4-BE49-F238E27FC236}">
                <a16:creationId xmlns:a16="http://schemas.microsoft.com/office/drawing/2014/main" id="{1987C385-AF3F-4B0A-9CDF-E09280944801}"/>
              </a:ext>
            </a:extLst>
          </p:cNvPr>
          <p:cNvPicPr>
            <a:picLocks noChangeAspect="1"/>
          </p:cNvPicPr>
          <p:nvPr/>
        </p:nvPicPr>
        <p:blipFill>
          <a:blip r:embed="rId3"/>
          <a:stretch>
            <a:fillRect/>
          </a:stretch>
        </p:blipFill>
        <p:spPr>
          <a:xfrm rot="1728598">
            <a:off x="6798764" y="1141709"/>
            <a:ext cx="766870" cy="1786187"/>
          </a:xfrm>
          <a:prstGeom prst="rect">
            <a:avLst/>
          </a:prstGeom>
        </p:spPr>
      </p:pic>
      <p:pic>
        <p:nvPicPr>
          <p:cNvPr id="3" name="תמונה 2">
            <a:extLst>
              <a:ext uri="{FF2B5EF4-FFF2-40B4-BE49-F238E27FC236}">
                <a16:creationId xmlns:a16="http://schemas.microsoft.com/office/drawing/2014/main" id="{08989DCC-CE19-4217-B117-0F990D60F2E1}"/>
              </a:ext>
            </a:extLst>
          </p:cNvPr>
          <p:cNvPicPr>
            <a:picLocks noChangeAspect="1"/>
          </p:cNvPicPr>
          <p:nvPr/>
        </p:nvPicPr>
        <p:blipFill>
          <a:blip r:embed="rId4"/>
          <a:stretch>
            <a:fillRect/>
          </a:stretch>
        </p:blipFill>
        <p:spPr>
          <a:xfrm>
            <a:off x="618825" y="1131064"/>
            <a:ext cx="6242613" cy="737366"/>
          </a:xfrm>
          <a:prstGeom prst="rect">
            <a:avLst/>
          </a:prstGeom>
        </p:spPr>
      </p:pic>
      <p:pic>
        <p:nvPicPr>
          <p:cNvPr id="6" name="תמונה 5" descr="תמונה שמכילה טקסט&#10;&#10;התיאור נוצר באופן אוטומטי">
            <a:extLst>
              <a:ext uri="{FF2B5EF4-FFF2-40B4-BE49-F238E27FC236}">
                <a16:creationId xmlns:a16="http://schemas.microsoft.com/office/drawing/2014/main" id="{D8FB6701-07D5-48D1-B960-792186831C5E}"/>
              </a:ext>
            </a:extLst>
          </p:cNvPr>
          <p:cNvPicPr>
            <a:picLocks noChangeAspect="1"/>
          </p:cNvPicPr>
          <p:nvPr/>
        </p:nvPicPr>
        <p:blipFill>
          <a:blip r:embed="rId5"/>
          <a:stretch>
            <a:fillRect/>
          </a:stretch>
        </p:blipFill>
        <p:spPr>
          <a:xfrm>
            <a:off x="618825" y="2536759"/>
            <a:ext cx="6081964" cy="1148342"/>
          </a:xfrm>
          <a:prstGeom prst="rect">
            <a:avLst/>
          </a:prstGeom>
        </p:spPr>
      </p:pic>
      <p:sp>
        <p:nvSpPr>
          <p:cNvPr id="8" name="תיבת טקסט 7">
            <a:extLst>
              <a:ext uri="{FF2B5EF4-FFF2-40B4-BE49-F238E27FC236}">
                <a16:creationId xmlns:a16="http://schemas.microsoft.com/office/drawing/2014/main" id="{72A955A2-989B-49D8-9BB4-02E38AE2BA1C}"/>
              </a:ext>
            </a:extLst>
          </p:cNvPr>
          <p:cNvSpPr txBox="1"/>
          <p:nvPr/>
        </p:nvSpPr>
        <p:spPr>
          <a:xfrm>
            <a:off x="523387" y="4076027"/>
            <a:ext cx="6980830" cy="523220"/>
          </a:xfrm>
          <a:prstGeom prst="rect">
            <a:avLst/>
          </a:prstGeom>
          <a:noFill/>
        </p:spPr>
        <p:txBody>
          <a:bodyPr wrap="square" rtlCol="0">
            <a:spAutoFit/>
          </a:bodyPr>
          <a:lstStyle/>
          <a:p>
            <a:r>
              <a:rPr lang="en-US" dirty="0">
                <a:solidFill>
                  <a:schemeClr val="bg1"/>
                </a:solidFill>
                <a:latin typeface="Maven Pro" panose="020B0604020202020204" charset="0"/>
              </a:rPr>
              <a:t>We had to clean the data more, to get more relevant and precise score,</a:t>
            </a:r>
          </a:p>
          <a:p>
            <a:r>
              <a:rPr lang="en-US" dirty="0">
                <a:solidFill>
                  <a:schemeClr val="bg1"/>
                </a:solidFill>
                <a:latin typeface="Maven Pro" panose="020B0604020202020204" charset="0"/>
              </a:rPr>
              <a:t>Then finally we got R2 score which is greater than 0.5.</a:t>
            </a:r>
            <a:endParaRPr lang="en-IL" dirty="0">
              <a:solidFill>
                <a:schemeClr val="bg1"/>
              </a:solidFill>
              <a:latin typeface="Maven Pro" panose="020B0604020202020204" charset="0"/>
            </a:endParaRPr>
          </a:p>
        </p:txBody>
      </p:sp>
    </p:spTree>
    <p:extLst>
      <p:ext uri="{BB962C8B-B14F-4D97-AF65-F5344CB8AC3E}">
        <p14:creationId xmlns:p14="http://schemas.microsoft.com/office/powerpoint/2010/main" val="19882696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117"/>
        <p:cNvGrpSpPr/>
        <p:nvPr/>
      </p:nvGrpSpPr>
      <p:grpSpPr>
        <a:xfrm>
          <a:off x="0" y="0"/>
          <a:ext cx="0" cy="0"/>
          <a:chOff x="0" y="0"/>
          <a:chExt cx="0" cy="0"/>
        </a:xfrm>
      </p:grpSpPr>
      <p:sp>
        <p:nvSpPr>
          <p:cNvPr id="1122" name="Google Shape;1122;p39"/>
          <p:cNvSpPr txBox="1">
            <a:spLocks noGrp="1"/>
          </p:cNvSpPr>
          <p:nvPr>
            <p:ph type="ctrTitle" idx="4"/>
          </p:nvPr>
        </p:nvSpPr>
        <p:spPr>
          <a:xfrm>
            <a:off x="618825" y="411675"/>
            <a:ext cx="47277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000" dirty="0"/>
              <a:t>Linear Regression-Results:</a:t>
            </a:r>
            <a:endParaRPr sz="3000" dirty="0"/>
          </a:p>
        </p:txBody>
      </p:sp>
      <p:sp>
        <p:nvSpPr>
          <p:cNvPr id="10" name="תיבת טקסט 9">
            <a:extLst>
              <a:ext uri="{FF2B5EF4-FFF2-40B4-BE49-F238E27FC236}">
                <a16:creationId xmlns:a16="http://schemas.microsoft.com/office/drawing/2014/main" id="{7E43641A-044E-449E-9F32-1CDB2A953CDB}"/>
              </a:ext>
            </a:extLst>
          </p:cNvPr>
          <p:cNvSpPr txBox="1"/>
          <p:nvPr/>
        </p:nvSpPr>
        <p:spPr>
          <a:xfrm>
            <a:off x="137503" y="1354565"/>
            <a:ext cx="8868993" cy="492443"/>
          </a:xfrm>
          <a:prstGeom prst="rect">
            <a:avLst/>
          </a:prstGeom>
          <a:noFill/>
        </p:spPr>
        <p:txBody>
          <a:bodyPr wrap="square" rtlCol="0">
            <a:spAutoFit/>
          </a:bodyPr>
          <a:lstStyle/>
          <a:p>
            <a:r>
              <a:rPr lang="en-US" dirty="0">
                <a:solidFill>
                  <a:schemeClr val="bg1"/>
                </a:solidFill>
                <a:latin typeface="Maven Pro" panose="020B0604020202020204" charset="0"/>
              </a:rPr>
              <a:t>Production Year=</a:t>
            </a:r>
          </a:p>
          <a:p>
            <a:r>
              <a:rPr lang="en-US" sz="1200" dirty="0">
                <a:solidFill>
                  <a:schemeClr val="bg1"/>
                </a:solidFill>
                <a:latin typeface="Maven Pro" panose="020B0604020202020204" charset="0"/>
              </a:rPr>
              <a:t> -1.54x ”Brand” + 1.29x “Engine Type” + 6.34x “license number” -1.6x “Engine Size” +1.56x “country” + 0.73x”Importer”</a:t>
            </a:r>
            <a:endParaRPr lang="en-IL" sz="1200" dirty="0">
              <a:solidFill>
                <a:schemeClr val="bg1"/>
              </a:solidFill>
              <a:latin typeface="Maven Pro" panose="020B0604020202020204" charset="0"/>
            </a:endParaRPr>
          </a:p>
        </p:txBody>
      </p:sp>
      <p:pic>
        <p:nvPicPr>
          <p:cNvPr id="12" name="תמונה 11" descr="תמונה שמכילה טקסט&#10;&#10;התיאור נוצר באופן אוטומטי">
            <a:extLst>
              <a:ext uri="{FF2B5EF4-FFF2-40B4-BE49-F238E27FC236}">
                <a16:creationId xmlns:a16="http://schemas.microsoft.com/office/drawing/2014/main" id="{16402FCB-A4AA-4A3C-9747-B5124F2A5452}"/>
              </a:ext>
            </a:extLst>
          </p:cNvPr>
          <p:cNvPicPr>
            <a:picLocks noChangeAspect="1"/>
          </p:cNvPicPr>
          <p:nvPr/>
        </p:nvPicPr>
        <p:blipFill>
          <a:blip r:embed="rId3"/>
          <a:stretch>
            <a:fillRect/>
          </a:stretch>
        </p:blipFill>
        <p:spPr>
          <a:xfrm>
            <a:off x="529390" y="2081506"/>
            <a:ext cx="7383951" cy="2701083"/>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083"/>
        <p:cNvGrpSpPr/>
        <p:nvPr/>
      </p:nvGrpSpPr>
      <p:grpSpPr>
        <a:xfrm>
          <a:off x="0" y="0"/>
          <a:ext cx="0" cy="0"/>
          <a:chOff x="0" y="0"/>
          <a:chExt cx="0" cy="0"/>
        </a:xfrm>
      </p:grpSpPr>
      <p:sp>
        <p:nvSpPr>
          <p:cNvPr id="1088" name="Google Shape;1088;p38"/>
          <p:cNvSpPr txBox="1">
            <a:spLocks noGrp="1"/>
          </p:cNvSpPr>
          <p:nvPr>
            <p:ph type="ctrTitle"/>
          </p:nvPr>
        </p:nvSpPr>
        <p:spPr>
          <a:xfrm>
            <a:off x="618825" y="411675"/>
            <a:ext cx="47277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Machine Learning:</a:t>
            </a:r>
            <a:endParaRPr dirty="0"/>
          </a:p>
        </p:txBody>
      </p:sp>
      <p:pic>
        <p:nvPicPr>
          <p:cNvPr id="9" name="תמונה 8">
            <a:extLst>
              <a:ext uri="{FF2B5EF4-FFF2-40B4-BE49-F238E27FC236}">
                <a16:creationId xmlns:a16="http://schemas.microsoft.com/office/drawing/2014/main" id="{1987C385-AF3F-4B0A-9CDF-E09280944801}"/>
              </a:ext>
            </a:extLst>
          </p:cNvPr>
          <p:cNvPicPr>
            <a:picLocks noChangeAspect="1"/>
          </p:cNvPicPr>
          <p:nvPr/>
        </p:nvPicPr>
        <p:blipFill>
          <a:blip r:embed="rId3"/>
          <a:stretch>
            <a:fillRect/>
          </a:stretch>
        </p:blipFill>
        <p:spPr>
          <a:xfrm rot="1728598">
            <a:off x="6798764" y="1141709"/>
            <a:ext cx="766870" cy="1786187"/>
          </a:xfrm>
          <a:prstGeom prst="rect">
            <a:avLst/>
          </a:prstGeom>
        </p:spPr>
      </p:pic>
      <p:sp>
        <p:nvSpPr>
          <p:cNvPr id="8" name="תיבת טקסט 7">
            <a:extLst>
              <a:ext uri="{FF2B5EF4-FFF2-40B4-BE49-F238E27FC236}">
                <a16:creationId xmlns:a16="http://schemas.microsoft.com/office/drawing/2014/main" id="{72A955A2-989B-49D8-9BB4-02E38AE2BA1C}"/>
              </a:ext>
            </a:extLst>
          </p:cNvPr>
          <p:cNvSpPr txBox="1"/>
          <p:nvPr/>
        </p:nvSpPr>
        <p:spPr>
          <a:xfrm>
            <a:off x="760623" y="2555951"/>
            <a:ext cx="6980830" cy="954107"/>
          </a:xfrm>
          <a:prstGeom prst="rect">
            <a:avLst/>
          </a:prstGeom>
          <a:noFill/>
        </p:spPr>
        <p:txBody>
          <a:bodyPr wrap="square" rtlCol="0">
            <a:spAutoFit/>
          </a:bodyPr>
          <a:lstStyle/>
          <a:p>
            <a:r>
              <a:rPr lang="en-US" dirty="0">
                <a:solidFill>
                  <a:schemeClr val="bg1"/>
                </a:solidFill>
                <a:latin typeface="Maven Pro" panose="020B0604020202020204" charset="0"/>
              </a:rPr>
              <a:t>We also tried to vision brand of specific car with given parameters like “Production Year”, “Engine type” and more…</a:t>
            </a:r>
          </a:p>
          <a:p>
            <a:r>
              <a:rPr lang="en-US" dirty="0">
                <a:solidFill>
                  <a:schemeClr val="bg1"/>
                </a:solidFill>
                <a:latin typeface="Maven Pro" panose="020B0604020202020204" charset="0"/>
              </a:rPr>
              <a:t>The result wasn’t so good at all, we assume it’s because most if the vehicles are used and not brand new.</a:t>
            </a:r>
          </a:p>
        </p:txBody>
      </p:sp>
      <p:pic>
        <p:nvPicPr>
          <p:cNvPr id="4" name="תמונה 3" descr="תמונה שמכילה טקסט&#10;&#10;התיאור נוצר באופן אוטומטי">
            <a:extLst>
              <a:ext uri="{FF2B5EF4-FFF2-40B4-BE49-F238E27FC236}">
                <a16:creationId xmlns:a16="http://schemas.microsoft.com/office/drawing/2014/main" id="{27E97798-9B7D-4394-A56B-03987F588780}"/>
              </a:ext>
            </a:extLst>
          </p:cNvPr>
          <p:cNvPicPr>
            <a:picLocks noChangeAspect="1"/>
          </p:cNvPicPr>
          <p:nvPr/>
        </p:nvPicPr>
        <p:blipFill>
          <a:blip r:embed="rId4"/>
          <a:stretch>
            <a:fillRect/>
          </a:stretch>
        </p:blipFill>
        <p:spPr>
          <a:xfrm>
            <a:off x="760623" y="989475"/>
            <a:ext cx="7622754" cy="1417987"/>
          </a:xfrm>
          <a:prstGeom prst="rect">
            <a:avLst/>
          </a:prstGeom>
        </p:spPr>
      </p:pic>
    </p:spTree>
    <p:extLst>
      <p:ext uri="{BB962C8B-B14F-4D97-AF65-F5344CB8AC3E}">
        <p14:creationId xmlns:p14="http://schemas.microsoft.com/office/powerpoint/2010/main" val="904949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083"/>
        <p:cNvGrpSpPr/>
        <p:nvPr/>
      </p:nvGrpSpPr>
      <p:grpSpPr>
        <a:xfrm>
          <a:off x="0" y="0"/>
          <a:ext cx="0" cy="0"/>
          <a:chOff x="0" y="0"/>
          <a:chExt cx="0" cy="0"/>
        </a:xfrm>
      </p:grpSpPr>
      <p:sp>
        <p:nvSpPr>
          <p:cNvPr id="1088" name="Google Shape;1088;p38"/>
          <p:cNvSpPr txBox="1">
            <a:spLocks noGrp="1"/>
          </p:cNvSpPr>
          <p:nvPr>
            <p:ph type="ctrTitle"/>
          </p:nvPr>
        </p:nvSpPr>
        <p:spPr>
          <a:xfrm>
            <a:off x="618825" y="411675"/>
            <a:ext cx="47277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Regression Conclusion’s:</a:t>
            </a:r>
            <a:endParaRPr dirty="0"/>
          </a:p>
        </p:txBody>
      </p:sp>
      <p:sp>
        <p:nvSpPr>
          <p:cNvPr id="8" name="תיבת טקסט 7">
            <a:extLst>
              <a:ext uri="{FF2B5EF4-FFF2-40B4-BE49-F238E27FC236}">
                <a16:creationId xmlns:a16="http://schemas.microsoft.com/office/drawing/2014/main" id="{72A955A2-989B-49D8-9BB4-02E38AE2BA1C}"/>
              </a:ext>
            </a:extLst>
          </p:cNvPr>
          <p:cNvSpPr txBox="1"/>
          <p:nvPr/>
        </p:nvSpPr>
        <p:spPr>
          <a:xfrm>
            <a:off x="570699" y="1484207"/>
            <a:ext cx="6980830" cy="2031325"/>
          </a:xfrm>
          <a:prstGeom prst="rect">
            <a:avLst/>
          </a:prstGeom>
          <a:noFill/>
        </p:spPr>
        <p:txBody>
          <a:bodyPr wrap="square" rtlCol="0">
            <a:spAutoFit/>
          </a:bodyPr>
          <a:lstStyle/>
          <a:p>
            <a:r>
              <a:rPr lang="en-US" dirty="0">
                <a:solidFill>
                  <a:schemeClr val="bg1"/>
                </a:solidFill>
                <a:latin typeface="Maven Pro" panose="020B0604020202020204" charset="0"/>
              </a:rPr>
              <a:t>Finally, when we had our ML results, we realized that it’s hard to vision the Production year of used vehicles, The reason is because there are not specific parameters for those cars, everyone orders what ever he wants.</a:t>
            </a:r>
          </a:p>
          <a:p>
            <a:r>
              <a:rPr lang="en-US" dirty="0">
                <a:solidFill>
                  <a:schemeClr val="bg1"/>
                </a:solidFill>
                <a:latin typeface="Maven Pro" panose="020B0604020202020204" charset="0"/>
              </a:rPr>
              <a:t>If those vehicles were brand new, maybe we could have more correlation between parameters because there will be more connection between the parameters if it’s new car, and then we can have much better results.</a:t>
            </a:r>
          </a:p>
          <a:p>
            <a:r>
              <a:rPr lang="en-US" dirty="0">
                <a:solidFill>
                  <a:schemeClr val="bg1"/>
                </a:solidFill>
                <a:latin typeface="Maven Pro" panose="020B0604020202020204" charset="0"/>
              </a:rPr>
              <a:t>For the continue</a:t>
            </a:r>
          </a:p>
          <a:p>
            <a:r>
              <a:rPr lang="en-US" dirty="0">
                <a:solidFill>
                  <a:schemeClr val="bg1"/>
                </a:solidFill>
                <a:latin typeface="Maven Pro" panose="020B0604020202020204" charset="0"/>
              </a:rPr>
              <a:t>For this study persistence, We would like to invest what is the reason that make people order used cars and not brand new, using personal imports.</a:t>
            </a:r>
          </a:p>
        </p:txBody>
      </p:sp>
    </p:spTree>
    <p:extLst>
      <p:ext uri="{BB962C8B-B14F-4D97-AF65-F5344CB8AC3E}">
        <p14:creationId xmlns:p14="http://schemas.microsoft.com/office/powerpoint/2010/main" val="34277381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117"/>
        <p:cNvGrpSpPr/>
        <p:nvPr/>
      </p:nvGrpSpPr>
      <p:grpSpPr>
        <a:xfrm>
          <a:off x="0" y="0"/>
          <a:ext cx="0" cy="0"/>
          <a:chOff x="0" y="0"/>
          <a:chExt cx="0" cy="0"/>
        </a:xfrm>
      </p:grpSpPr>
      <p:sp>
        <p:nvSpPr>
          <p:cNvPr id="7" name="Google Shape;1362;p47">
            <a:extLst>
              <a:ext uri="{FF2B5EF4-FFF2-40B4-BE49-F238E27FC236}">
                <a16:creationId xmlns:a16="http://schemas.microsoft.com/office/drawing/2014/main" id="{D2CDA827-08F5-4B60-B854-CDCFD787F763}"/>
              </a:ext>
            </a:extLst>
          </p:cNvPr>
          <p:cNvSpPr txBox="1">
            <a:spLocks noGrp="1"/>
          </p:cNvSpPr>
          <p:nvPr>
            <p:ph type="subTitle" idx="1"/>
          </p:nvPr>
        </p:nvSpPr>
        <p:spPr>
          <a:xfrm>
            <a:off x="2975075" y="2314973"/>
            <a:ext cx="2960400" cy="1798426"/>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dirty="0"/>
          </a:p>
          <a:p>
            <a:pPr marL="0" lvl="0" indent="0" algn="ctr" rtl="0">
              <a:spcBef>
                <a:spcPts val="0"/>
              </a:spcBef>
              <a:spcAft>
                <a:spcPts val="0"/>
              </a:spcAft>
              <a:buNone/>
            </a:pPr>
            <a:r>
              <a:rPr lang="en-US" dirty="0"/>
              <a:t>Aviv </a:t>
            </a:r>
            <a:r>
              <a:rPr lang="en-US" dirty="0" err="1"/>
              <a:t>Ashtamker</a:t>
            </a:r>
            <a:r>
              <a:rPr lang="en-US"/>
              <a:t>,</a:t>
            </a:r>
            <a:endParaRPr lang="en-US" dirty="0"/>
          </a:p>
          <a:p>
            <a:pPr marL="0" lvl="0" indent="0" algn="ctr" rtl="0">
              <a:spcBef>
                <a:spcPts val="0"/>
              </a:spcBef>
              <a:spcAft>
                <a:spcPts val="0"/>
              </a:spcAft>
              <a:buNone/>
            </a:pPr>
            <a:r>
              <a:rPr lang="en-US" dirty="0"/>
              <a:t>Bar Salem</a:t>
            </a:r>
          </a:p>
          <a:p>
            <a:pPr marL="0" lvl="0" indent="0" algn="ctr" rtl="0">
              <a:spcBef>
                <a:spcPts val="0"/>
              </a:spcBef>
              <a:spcAft>
                <a:spcPts val="0"/>
              </a:spcAft>
              <a:buNone/>
            </a:pPr>
            <a:endParaRPr lang="en-US" dirty="0"/>
          </a:p>
          <a:p>
            <a:pPr marL="0" lvl="0" indent="0" algn="ctr" rtl="0">
              <a:spcBef>
                <a:spcPts val="0"/>
              </a:spcBef>
              <a:spcAft>
                <a:spcPts val="0"/>
              </a:spcAft>
              <a:buNone/>
            </a:pPr>
            <a:endParaRPr lang="en-US" dirty="0"/>
          </a:p>
          <a:p>
            <a:pPr marL="0" indent="0" algn="ctr"/>
            <a:r>
              <a:rPr lang="en-US" dirty="0">
                <a:solidFill>
                  <a:schemeClr val="accent2"/>
                </a:solidFill>
              </a:rPr>
              <a:t>Do you have any questions?</a:t>
            </a:r>
          </a:p>
          <a:p>
            <a:pPr marL="0" lvl="0" indent="0" algn="ctr" rtl="0">
              <a:spcBef>
                <a:spcPts val="0"/>
              </a:spcBef>
              <a:spcAft>
                <a:spcPts val="0"/>
              </a:spcAft>
              <a:buNone/>
            </a:pPr>
            <a:endParaRPr lang="en-US" dirty="0"/>
          </a:p>
        </p:txBody>
      </p:sp>
      <p:sp>
        <p:nvSpPr>
          <p:cNvPr id="4" name="תיבת טקסט 3">
            <a:extLst>
              <a:ext uri="{FF2B5EF4-FFF2-40B4-BE49-F238E27FC236}">
                <a16:creationId xmlns:a16="http://schemas.microsoft.com/office/drawing/2014/main" id="{AB73D525-D6BC-4A6C-8305-0D32C99376E8}"/>
              </a:ext>
            </a:extLst>
          </p:cNvPr>
          <p:cNvSpPr txBox="1"/>
          <p:nvPr/>
        </p:nvSpPr>
        <p:spPr>
          <a:xfrm>
            <a:off x="1985031" y="605876"/>
            <a:ext cx="4940489" cy="1323439"/>
          </a:xfrm>
          <a:prstGeom prst="rect">
            <a:avLst/>
          </a:prstGeom>
          <a:noFill/>
        </p:spPr>
        <p:txBody>
          <a:bodyPr wrap="square" rtlCol="0">
            <a:spAutoFit/>
          </a:bodyPr>
          <a:lstStyle/>
          <a:p>
            <a:pPr algn="ctr"/>
            <a:r>
              <a:rPr lang="en-US" sz="8000" dirty="0">
                <a:solidFill>
                  <a:schemeClr val="bg1"/>
                </a:solidFill>
                <a:latin typeface="Share Tech" panose="020B0604020202020204" charset="0"/>
              </a:rPr>
              <a:t>Thanks!!</a:t>
            </a:r>
            <a:endParaRPr lang="en-IL" sz="8000" dirty="0">
              <a:solidFill>
                <a:schemeClr val="bg1"/>
              </a:solidFill>
              <a:latin typeface="Share Tech" panose="020B0604020202020204" charset="0"/>
            </a:endParaRPr>
          </a:p>
        </p:txBody>
      </p:sp>
    </p:spTree>
    <p:extLst>
      <p:ext uri="{BB962C8B-B14F-4D97-AF65-F5344CB8AC3E}">
        <p14:creationId xmlns:p14="http://schemas.microsoft.com/office/powerpoint/2010/main" val="26648896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70"/>
        <p:cNvGrpSpPr/>
        <p:nvPr/>
      </p:nvGrpSpPr>
      <p:grpSpPr>
        <a:xfrm>
          <a:off x="0" y="0"/>
          <a:ext cx="0" cy="0"/>
          <a:chOff x="0" y="0"/>
          <a:chExt cx="0" cy="0"/>
        </a:xfrm>
      </p:grpSpPr>
      <p:sp>
        <p:nvSpPr>
          <p:cNvPr id="471" name="Google Shape;471;p27"/>
          <p:cNvSpPr txBox="1">
            <a:spLocks noGrp="1"/>
          </p:cNvSpPr>
          <p:nvPr>
            <p:ph type="ctrTitle" idx="13"/>
          </p:nvPr>
        </p:nvSpPr>
        <p:spPr>
          <a:xfrm>
            <a:off x="6666296" y="3396800"/>
            <a:ext cx="22518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TARGET</a:t>
            </a:r>
            <a:endParaRPr/>
          </a:p>
        </p:txBody>
      </p:sp>
      <p:sp>
        <p:nvSpPr>
          <p:cNvPr id="479" name="Google Shape;479;p27"/>
          <p:cNvSpPr txBox="1">
            <a:spLocks noGrp="1"/>
          </p:cNvSpPr>
          <p:nvPr>
            <p:ph type="ctrTitle" idx="7"/>
          </p:nvPr>
        </p:nvSpPr>
        <p:spPr>
          <a:xfrm>
            <a:off x="618825" y="411675"/>
            <a:ext cx="45762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Our Project process:</a:t>
            </a:r>
            <a:endParaRPr dirty="0"/>
          </a:p>
        </p:txBody>
      </p:sp>
      <p:sp>
        <p:nvSpPr>
          <p:cNvPr id="3" name="כותרת משנה 2">
            <a:extLst>
              <a:ext uri="{FF2B5EF4-FFF2-40B4-BE49-F238E27FC236}">
                <a16:creationId xmlns:a16="http://schemas.microsoft.com/office/drawing/2014/main" id="{D3A2AC47-2D4D-4100-A28F-3BCB59602B6C}"/>
              </a:ext>
            </a:extLst>
          </p:cNvPr>
          <p:cNvSpPr>
            <a:spLocks noGrp="1"/>
          </p:cNvSpPr>
          <p:nvPr>
            <p:ph type="subTitle" idx="1"/>
          </p:nvPr>
        </p:nvSpPr>
        <p:spPr/>
        <p:txBody>
          <a:bodyPr/>
          <a:lstStyle/>
          <a:p>
            <a:endParaRPr lang="en-IL"/>
          </a:p>
        </p:txBody>
      </p:sp>
      <p:sp>
        <p:nvSpPr>
          <p:cNvPr id="5" name="כותרת 4">
            <a:extLst>
              <a:ext uri="{FF2B5EF4-FFF2-40B4-BE49-F238E27FC236}">
                <a16:creationId xmlns:a16="http://schemas.microsoft.com/office/drawing/2014/main" id="{D93254AC-ECD2-4388-ADA8-3D25573DC607}"/>
              </a:ext>
            </a:extLst>
          </p:cNvPr>
          <p:cNvSpPr>
            <a:spLocks noGrp="1"/>
          </p:cNvSpPr>
          <p:nvPr>
            <p:ph type="ctrTitle" idx="4"/>
          </p:nvPr>
        </p:nvSpPr>
        <p:spPr/>
        <p:txBody>
          <a:bodyPr/>
          <a:lstStyle/>
          <a:p>
            <a:endParaRPr lang="en-IL"/>
          </a:p>
        </p:txBody>
      </p:sp>
      <p:sp>
        <p:nvSpPr>
          <p:cNvPr id="7" name="כותרת 6">
            <a:extLst>
              <a:ext uri="{FF2B5EF4-FFF2-40B4-BE49-F238E27FC236}">
                <a16:creationId xmlns:a16="http://schemas.microsoft.com/office/drawing/2014/main" id="{4770A553-6745-4658-BBC0-234EE4780358}"/>
              </a:ext>
            </a:extLst>
          </p:cNvPr>
          <p:cNvSpPr>
            <a:spLocks noGrp="1"/>
          </p:cNvSpPr>
          <p:nvPr>
            <p:ph type="ctrTitle"/>
          </p:nvPr>
        </p:nvSpPr>
        <p:spPr/>
        <p:txBody>
          <a:bodyPr/>
          <a:lstStyle/>
          <a:p>
            <a:endParaRPr lang="en-IL"/>
          </a:p>
        </p:txBody>
      </p:sp>
      <p:sp>
        <p:nvSpPr>
          <p:cNvPr id="9" name="כותרת משנה 8">
            <a:extLst>
              <a:ext uri="{FF2B5EF4-FFF2-40B4-BE49-F238E27FC236}">
                <a16:creationId xmlns:a16="http://schemas.microsoft.com/office/drawing/2014/main" id="{729973E0-7059-44BC-9140-C599B8A4BE21}"/>
              </a:ext>
            </a:extLst>
          </p:cNvPr>
          <p:cNvSpPr>
            <a:spLocks noGrp="1"/>
          </p:cNvSpPr>
          <p:nvPr>
            <p:ph type="subTitle" idx="2"/>
          </p:nvPr>
        </p:nvSpPr>
        <p:spPr/>
        <p:txBody>
          <a:bodyPr/>
          <a:lstStyle/>
          <a:p>
            <a:endParaRPr lang="en-IL"/>
          </a:p>
        </p:txBody>
      </p:sp>
      <p:sp>
        <p:nvSpPr>
          <p:cNvPr id="11" name="כותרת 10">
            <a:extLst>
              <a:ext uri="{FF2B5EF4-FFF2-40B4-BE49-F238E27FC236}">
                <a16:creationId xmlns:a16="http://schemas.microsoft.com/office/drawing/2014/main" id="{02120B04-D90B-46F7-8D07-4910F3C0EFE0}"/>
              </a:ext>
            </a:extLst>
          </p:cNvPr>
          <p:cNvSpPr>
            <a:spLocks noGrp="1"/>
          </p:cNvSpPr>
          <p:nvPr>
            <p:ph type="title" idx="3"/>
          </p:nvPr>
        </p:nvSpPr>
        <p:spPr/>
        <p:txBody>
          <a:bodyPr/>
          <a:lstStyle/>
          <a:p>
            <a:endParaRPr lang="en-IL"/>
          </a:p>
        </p:txBody>
      </p:sp>
      <p:sp>
        <p:nvSpPr>
          <p:cNvPr id="13" name="כותרת משנה 12">
            <a:extLst>
              <a:ext uri="{FF2B5EF4-FFF2-40B4-BE49-F238E27FC236}">
                <a16:creationId xmlns:a16="http://schemas.microsoft.com/office/drawing/2014/main" id="{5D9F2F21-2B6E-4E1C-AE56-266906818E59}"/>
              </a:ext>
            </a:extLst>
          </p:cNvPr>
          <p:cNvSpPr>
            <a:spLocks noGrp="1"/>
          </p:cNvSpPr>
          <p:nvPr>
            <p:ph type="subTitle" idx="5"/>
          </p:nvPr>
        </p:nvSpPr>
        <p:spPr/>
        <p:txBody>
          <a:bodyPr/>
          <a:lstStyle/>
          <a:p>
            <a:endParaRPr lang="en-IL"/>
          </a:p>
        </p:txBody>
      </p:sp>
      <p:sp>
        <p:nvSpPr>
          <p:cNvPr id="15" name="כותרת 14">
            <a:extLst>
              <a:ext uri="{FF2B5EF4-FFF2-40B4-BE49-F238E27FC236}">
                <a16:creationId xmlns:a16="http://schemas.microsoft.com/office/drawing/2014/main" id="{7221321E-6841-4EDA-8700-C7E7BD96256C}"/>
              </a:ext>
            </a:extLst>
          </p:cNvPr>
          <p:cNvSpPr>
            <a:spLocks noGrp="1"/>
          </p:cNvSpPr>
          <p:nvPr>
            <p:ph type="title" idx="6"/>
          </p:nvPr>
        </p:nvSpPr>
        <p:spPr/>
        <p:txBody>
          <a:bodyPr/>
          <a:lstStyle/>
          <a:p>
            <a:endParaRPr lang="en-IL" dirty="0"/>
          </a:p>
        </p:txBody>
      </p:sp>
      <p:sp>
        <p:nvSpPr>
          <p:cNvPr id="17" name="כותרת 16">
            <a:extLst>
              <a:ext uri="{FF2B5EF4-FFF2-40B4-BE49-F238E27FC236}">
                <a16:creationId xmlns:a16="http://schemas.microsoft.com/office/drawing/2014/main" id="{5DF5F8E9-3E01-46BD-B24D-66BD77B1D736}"/>
              </a:ext>
            </a:extLst>
          </p:cNvPr>
          <p:cNvSpPr>
            <a:spLocks noGrp="1"/>
          </p:cNvSpPr>
          <p:nvPr>
            <p:ph type="title" idx="9"/>
          </p:nvPr>
        </p:nvSpPr>
        <p:spPr/>
        <p:txBody>
          <a:bodyPr/>
          <a:lstStyle/>
          <a:p>
            <a:endParaRPr lang="en-IL"/>
          </a:p>
        </p:txBody>
      </p:sp>
      <p:pic>
        <p:nvPicPr>
          <p:cNvPr id="19" name="תמונה 18">
            <a:extLst>
              <a:ext uri="{FF2B5EF4-FFF2-40B4-BE49-F238E27FC236}">
                <a16:creationId xmlns:a16="http://schemas.microsoft.com/office/drawing/2014/main" id="{69EED7D0-08AB-4CDC-9EDF-60B92E738603}"/>
              </a:ext>
            </a:extLst>
          </p:cNvPr>
          <p:cNvPicPr>
            <a:picLocks noChangeAspect="1"/>
          </p:cNvPicPr>
          <p:nvPr/>
        </p:nvPicPr>
        <p:blipFill>
          <a:blip r:embed="rId3"/>
          <a:stretch>
            <a:fillRect/>
          </a:stretch>
        </p:blipFill>
        <p:spPr>
          <a:xfrm>
            <a:off x="0" y="1214797"/>
            <a:ext cx="9144000" cy="3928703"/>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6" name="Google Shape;506;p28"/>
          <p:cNvSpPr txBox="1">
            <a:spLocks noGrp="1"/>
          </p:cNvSpPr>
          <p:nvPr>
            <p:ph type="body" idx="1"/>
          </p:nvPr>
        </p:nvSpPr>
        <p:spPr>
          <a:xfrm>
            <a:off x="715005" y="1084838"/>
            <a:ext cx="3534300" cy="258144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We scraped our data using selenium library from:</a:t>
            </a:r>
            <a:endParaRPr lang="he-IL" dirty="0"/>
          </a:p>
          <a:p>
            <a:pPr marL="0" lvl="0" indent="0" algn="l" rtl="0">
              <a:spcBef>
                <a:spcPts val="0"/>
              </a:spcBef>
              <a:spcAft>
                <a:spcPts val="0"/>
              </a:spcAft>
              <a:buNone/>
            </a:pPr>
            <a:endParaRPr lang="he-IL" dirty="0">
              <a:hlinkClick r:id="rId3"/>
            </a:endParaRPr>
          </a:p>
          <a:p>
            <a:pPr marL="0" lvl="0" indent="0" algn="l" rtl="0">
              <a:spcBef>
                <a:spcPts val="0"/>
              </a:spcBef>
              <a:spcAft>
                <a:spcPts val="0"/>
              </a:spcAft>
              <a:buNone/>
            </a:pPr>
            <a:r>
              <a:rPr lang="en-US" dirty="0">
                <a:hlinkClick r:id="rId3"/>
              </a:rPr>
              <a:t>Government’s Data</a:t>
            </a:r>
            <a:endParaRPr lang="en-US" dirty="0"/>
          </a:p>
          <a:p>
            <a:pPr marL="0" lvl="0" indent="0" algn="l" rtl="0">
              <a:spcBef>
                <a:spcPts val="0"/>
              </a:spcBef>
              <a:spcAft>
                <a:spcPts val="0"/>
              </a:spcAft>
              <a:buNone/>
            </a:pPr>
            <a:endParaRPr dirty="0"/>
          </a:p>
        </p:txBody>
      </p:sp>
      <p:sp>
        <p:nvSpPr>
          <p:cNvPr id="507" name="Google Shape;507;p28"/>
          <p:cNvSpPr txBox="1">
            <a:spLocks noGrp="1"/>
          </p:cNvSpPr>
          <p:nvPr>
            <p:ph type="ctrTitle"/>
          </p:nvPr>
        </p:nvSpPr>
        <p:spPr>
          <a:xfrm>
            <a:off x="618825" y="411675"/>
            <a:ext cx="26865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Data Sources:</a:t>
            </a:r>
            <a:endParaRPr dirty="0"/>
          </a:p>
        </p:txBody>
      </p:sp>
      <p:grpSp>
        <p:nvGrpSpPr>
          <p:cNvPr id="528" name="Google Shape;528;p28"/>
          <p:cNvGrpSpPr/>
          <p:nvPr/>
        </p:nvGrpSpPr>
        <p:grpSpPr>
          <a:xfrm>
            <a:off x="7686104" y="-476250"/>
            <a:ext cx="2291257" cy="2922300"/>
            <a:chOff x="4882900" y="-64350"/>
            <a:chExt cx="2493750" cy="2922300"/>
          </a:xfrm>
        </p:grpSpPr>
        <p:sp>
          <p:nvSpPr>
            <p:cNvPr id="529" name="Google Shape;529;p28"/>
            <p:cNvSpPr/>
            <p:nvPr/>
          </p:nvSpPr>
          <p:spPr>
            <a:xfrm>
              <a:off x="4882900" y="2852675"/>
              <a:ext cx="2493750" cy="5275"/>
            </a:xfrm>
            <a:custGeom>
              <a:avLst/>
              <a:gdLst/>
              <a:ahLst/>
              <a:cxnLst/>
              <a:rect l="l" t="t" r="r" b="b"/>
              <a:pathLst>
                <a:path w="99750" h="211" extrusionOk="0">
                  <a:moveTo>
                    <a:pt x="1" y="1"/>
                  </a:moveTo>
                  <a:lnTo>
                    <a:pt x="1" y="210"/>
                  </a:lnTo>
                  <a:lnTo>
                    <a:pt x="99749" y="210"/>
                  </a:lnTo>
                  <a:lnTo>
                    <a:pt x="99749" y="1"/>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8"/>
            <p:cNvSpPr/>
            <p:nvPr/>
          </p:nvSpPr>
          <p:spPr>
            <a:xfrm>
              <a:off x="4987800" y="-64350"/>
              <a:ext cx="1082975" cy="2914922"/>
            </a:xfrm>
            <a:custGeom>
              <a:avLst/>
              <a:gdLst/>
              <a:ahLst/>
              <a:cxnLst/>
              <a:rect l="l" t="t" r="r" b="b"/>
              <a:pathLst>
                <a:path w="43319" h="94995" extrusionOk="0">
                  <a:moveTo>
                    <a:pt x="0" y="1"/>
                  </a:moveTo>
                  <a:lnTo>
                    <a:pt x="0" y="30716"/>
                  </a:lnTo>
                  <a:lnTo>
                    <a:pt x="43127" y="30716"/>
                  </a:lnTo>
                  <a:lnTo>
                    <a:pt x="43127" y="94994"/>
                  </a:lnTo>
                  <a:lnTo>
                    <a:pt x="43319" y="94994"/>
                  </a:lnTo>
                  <a:lnTo>
                    <a:pt x="43319" y="30523"/>
                  </a:lnTo>
                  <a:lnTo>
                    <a:pt x="210" y="30523"/>
                  </a:lnTo>
                  <a:lnTo>
                    <a:pt x="210" y="1"/>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8"/>
            <p:cNvSpPr/>
            <p:nvPr/>
          </p:nvSpPr>
          <p:spPr>
            <a:xfrm>
              <a:off x="6127150" y="2700150"/>
              <a:ext cx="105350" cy="107100"/>
            </a:xfrm>
            <a:custGeom>
              <a:avLst/>
              <a:gdLst/>
              <a:ahLst/>
              <a:cxnLst/>
              <a:rect l="l" t="t" r="r" b="b"/>
              <a:pathLst>
                <a:path w="4214" h="4284" extrusionOk="0">
                  <a:moveTo>
                    <a:pt x="0" y="1"/>
                  </a:moveTo>
                  <a:lnTo>
                    <a:pt x="0" y="4284"/>
                  </a:lnTo>
                  <a:lnTo>
                    <a:pt x="4213" y="4284"/>
                  </a:lnTo>
                  <a:lnTo>
                    <a:pt x="4213" y="4074"/>
                  </a:lnTo>
                  <a:lnTo>
                    <a:pt x="210" y="4074"/>
                  </a:lnTo>
                  <a:lnTo>
                    <a:pt x="210" y="1"/>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8"/>
            <p:cNvSpPr/>
            <p:nvPr/>
          </p:nvSpPr>
          <p:spPr>
            <a:xfrm>
              <a:off x="5950575" y="939175"/>
              <a:ext cx="76075" cy="78250"/>
            </a:xfrm>
            <a:custGeom>
              <a:avLst/>
              <a:gdLst/>
              <a:ahLst/>
              <a:cxnLst/>
              <a:rect l="l" t="t" r="r" b="b"/>
              <a:pathLst>
                <a:path w="3043" h="3130" extrusionOk="0">
                  <a:moveTo>
                    <a:pt x="1" y="0"/>
                  </a:moveTo>
                  <a:lnTo>
                    <a:pt x="1" y="210"/>
                  </a:lnTo>
                  <a:lnTo>
                    <a:pt x="2833" y="210"/>
                  </a:lnTo>
                  <a:lnTo>
                    <a:pt x="2833" y="3130"/>
                  </a:lnTo>
                  <a:lnTo>
                    <a:pt x="3042" y="3130"/>
                  </a:lnTo>
                  <a:lnTo>
                    <a:pt x="3042" y="0"/>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8"/>
            <p:cNvSpPr/>
            <p:nvPr/>
          </p:nvSpPr>
          <p:spPr>
            <a:xfrm>
              <a:off x="5032375" y="744525"/>
              <a:ext cx="77800" cy="78250"/>
            </a:xfrm>
            <a:custGeom>
              <a:avLst/>
              <a:gdLst/>
              <a:ahLst/>
              <a:cxnLst/>
              <a:rect l="l" t="t" r="r" b="b"/>
              <a:pathLst>
                <a:path w="3112" h="3130" extrusionOk="0">
                  <a:moveTo>
                    <a:pt x="0" y="1"/>
                  </a:moveTo>
                  <a:lnTo>
                    <a:pt x="0" y="3130"/>
                  </a:lnTo>
                  <a:lnTo>
                    <a:pt x="3112" y="3130"/>
                  </a:lnTo>
                  <a:lnTo>
                    <a:pt x="3112" y="2920"/>
                  </a:lnTo>
                  <a:lnTo>
                    <a:pt x="193" y="2920"/>
                  </a:lnTo>
                  <a:lnTo>
                    <a:pt x="193" y="1"/>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תמונה 2" descr="תמונה שמכילה טקסט&#10;&#10;התיאור נוצר באופן אוטומטי">
            <a:extLst>
              <a:ext uri="{FF2B5EF4-FFF2-40B4-BE49-F238E27FC236}">
                <a16:creationId xmlns:a16="http://schemas.microsoft.com/office/drawing/2014/main" id="{48679450-4548-4794-9269-2C726853C2CC}"/>
              </a:ext>
            </a:extLst>
          </p:cNvPr>
          <p:cNvPicPr>
            <a:picLocks noChangeAspect="1"/>
          </p:cNvPicPr>
          <p:nvPr/>
        </p:nvPicPr>
        <p:blipFill>
          <a:blip r:embed="rId4"/>
          <a:stretch>
            <a:fillRect/>
          </a:stretch>
        </p:blipFill>
        <p:spPr>
          <a:xfrm>
            <a:off x="3990831" y="605525"/>
            <a:ext cx="4675128" cy="3651817"/>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70"/>
        <p:cNvGrpSpPr/>
        <p:nvPr/>
      </p:nvGrpSpPr>
      <p:grpSpPr>
        <a:xfrm>
          <a:off x="0" y="0"/>
          <a:ext cx="0" cy="0"/>
          <a:chOff x="0" y="0"/>
          <a:chExt cx="0" cy="0"/>
        </a:xfrm>
      </p:grpSpPr>
      <p:sp>
        <p:nvSpPr>
          <p:cNvPr id="571" name="Google Shape;571;p29"/>
          <p:cNvSpPr txBox="1">
            <a:spLocks noGrp="1"/>
          </p:cNvSpPr>
          <p:nvPr>
            <p:ph type="ctrTitle" idx="4"/>
          </p:nvPr>
        </p:nvSpPr>
        <p:spPr>
          <a:xfrm>
            <a:off x="618825" y="411675"/>
            <a:ext cx="61536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Crawling Code:</a:t>
            </a:r>
            <a:endParaRPr dirty="0"/>
          </a:p>
        </p:txBody>
      </p:sp>
      <p:pic>
        <p:nvPicPr>
          <p:cNvPr id="11" name="תמונה 10" descr="תמונה שמכילה טקסט&#10;&#10;התיאור נוצר באופן אוטומטי">
            <a:extLst>
              <a:ext uri="{FF2B5EF4-FFF2-40B4-BE49-F238E27FC236}">
                <a16:creationId xmlns:a16="http://schemas.microsoft.com/office/drawing/2014/main" id="{19B28B9C-9C4F-48CD-82B7-6F841DE0A0C7}"/>
              </a:ext>
            </a:extLst>
          </p:cNvPr>
          <p:cNvPicPr>
            <a:picLocks noChangeAspect="1"/>
          </p:cNvPicPr>
          <p:nvPr/>
        </p:nvPicPr>
        <p:blipFill>
          <a:blip r:embed="rId3"/>
          <a:stretch>
            <a:fillRect/>
          </a:stretch>
        </p:blipFill>
        <p:spPr>
          <a:xfrm>
            <a:off x="145490" y="989475"/>
            <a:ext cx="4852922" cy="2301975"/>
          </a:xfrm>
          <a:prstGeom prst="rect">
            <a:avLst/>
          </a:prstGeom>
        </p:spPr>
      </p:pic>
      <p:pic>
        <p:nvPicPr>
          <p:cNvPr id="15" name="תמונה 14" descr="תמונה שמכילה טקסט, מקורה, צילום מסך, כמה&#10;&#10;התיאור נוצר באופן אוטומטי">
            <a:extLst>
              <a:ext uri="{FF2B5EF4-FFF2-40B4-BE49-F238E27FC236}">
                <a16:creationId xmlns:a16="http://schemas.microsoft.com/office/drawing/2014/main" id="{6773A91D-8147-400A-95BB-56F37AA15202}"/>
              </a:ext>
            </a:extLst>
          </p:cNvPr>
          <p:cNvPicPr>
            <a:picLocks noChangeAspect="1"/>
          </p:cNvPicPr>
          <p:nvPr/>
        </p:nvPicPr>
        <p:blipFill>
          <a:blip r:embed="rId4"/>
          <a:stretch>
            <a:fillRect/>
          </a:stretch>
        </p:blipFill>
        <p:spPr>
          <a:xfrm>
            <a:off x="5191605" y="3483955"/>
            <a:ext cx="3891356" cy="1145131"/>
          </a:xfrm>
          <a:prstGeom prst="rect">
            <a:avLst/>
          </a:prstGeom>
        </p:spPr>
      </p:pic>
      <p:pic>
        <p:nvPicPr>
          <p:cNvPr id="21" name="תמונה 20">
            <a:extLst>
              <a:ext uri="{FF2B5EF4-FFF2-40B4-BE49-F238E27FC236}">
                <a16:creationId xmlns:a16="http://schemas.microsoft.com/office/drawing/2014/main" id="{0CC9986D-BC13-4D53-B5AB-5F818EDD8B51}"/>
              </a:ext>
            </a:extLst>
          </p:cNvPr>
          <p:cNvPicPr>
            <a:picLocks noChangeAspect="1"/>
          </p:cNvPicPr>
          <p:nvPr/>
        </p:nvPicPr>
        <p:blipFill>
          <a:blip r:embed="rId5"/>
          <a:stretch>
            <a:fillRect/>
          </a:stretch>
        </p:blipFill>
        <p:spPr>
          <a:xfrm rot="20127016">
            <a:off x="5118549" y="700575"/>
            <a:ext cx="1533739" cy="3572374"/>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57"/>
        <p:cNvGrpSpPr/>
        <p:nvPr/>
      </p:nvGrpSpPr>
      <p:grpSpPr>
        <a:xfrm>
          <a:off x="0" y="0"/>
          <a:ext cx="0" cy="0"/>
          <a:chOff x="0" y="0"/>
          <a:chExt cx="0" cy="0"/>
        </a:xfrm>
      </p:grpSpPr>
      <p:sp>
        <p:nvSpPr>
          <p:cNvPr id="658" name="Google Shape;658;p31"/>
          <p:cNvSpPr txBox="1">
            <a:spLocks noGrp="1"/>
          </p:cNvSpPr>
          <p:nvPr>
            <p:ph type="ctrTitle"/>
          </p:nvPr>
        </p:nvSpPr>
        <p:spPr>
          <a:xfrm>
            <a:off x="618825" y="411675"/>
            <a:ext cx="47277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Crawling Difficulties:</a:t>
            </a:r>
            <a:endParaRPr dirty="0"/>
          </a:p>
        </p:txBody>
      </p:sp>
      <p:sp>
        <p:nvSpPr>
          <p:cNvPr id="2" name="תיבת טקסט 1">
            <a:extLst>
              <a:ext uri="{FF2B5EF4-FFF2-40B4-BE49-F238E27FC236}">
                <a16:creationId xmlns:a16="http://schemas.microsoft.com/office/drawing/2014/main" id="{FFC69C5B-57BD-44C1-92A6-600A15FEEF2B}"/>
              </a:ext>
            </a:extLst>
          </p:cNvPr>
          <p:cNvSpPr txBox="1"/>
          <p:nvPr/>
        </p:nvSpPr>
        <p:spPr>
          <a:xfrm>
            <a:off x="742520" y="989475"/>
            <a:ext cx="4950136" cy="3108543"/>
          </a:xfrm>
          <a:prstGeom prst="rect">
            <a:avLst/>
          </a:prstGeom>
          <a:noFill/>
        </p:spPr>
        <p:txBody>
          <a:bodyPr wrap="square" rtlCol="0">
            <a:spAutoFit/>
          </a:bodyPr>
          <a:lstStyle/>
          <a:p>
            <a:pPr fontAlgn="base"/>
            <a:r>
              <a:rPr lang="en-US" b="0" i="0" dirty="0">
                <a:solidFill>
                  <a:schemeClr val="bg1"/>
                </a:solidFill>
                <a:effectLst/>
                <a:latin typeface="Maven Pro" panose="020B0604020202020204" charset="0"/>
              </a:rPr>
              <a:t>During the crawling stage, we had our fair share of difficulties. At first as we built our crawler and tried to run it the website blocked us, we got over it thanks to “selenium-stealth” library.</a:t>
            </a:r>
          </a:p>
          <a:p>
            <a:pPr fontAlgn="base"/>
            <a:r>
              <a:rPr lang="en-US" b="0" i="0" dirty="0">
                <a:solidFill>
                  <a:schemeClr val="bg1"/>
                </a:solidFill>
                <a:effectLst/>
                <a:latin typeface="Maven Pro" panose="020B0604020202020204" charset="0"/>
              </a:rPr>
              <a:t>As we tried to get our data from the site we noticed that the data was dynamic and changes on every scrolling down of the page . After we built our crawler and started to pull data we noticed that html </a:t>
            </a:r>
            <a:r>
              <a:rPr lang="en-US" dirty="0">
                <a:solidFill>
                  <a:schemeClr val="bg1"/>
                </a:solidFill>
                <a:latin typeface="Maven Pro" panose="020B0604020202020204" charset="0"/>
              </a:rPr>
              <a:t>objects didn’t succussed to load ,</a:t>
            </a:r>
            <a:r>
              <a:rPr lang="en-US" b="0" i="0" dirty="0">
                <a:solidFill>
                  <a:schemeClr val="bg1"/>
                </a:solidFill>
                <a:effectLst/>
                <a:latin typeface="Maven Pro" panose="020B0604020202020204" charset="0"/>
              </a:rPr>
              <a:t>so we had to stop </a:t>
            </a:r>
            <a:r>
              <a:rPr lang="en-US" dirty="0">
                <a:solidFill>
                  <a:schemeClr val="bg1"/>
                </a:solidFill>
                <a:latin typeface="Maven Pro" panose="020B0604020202020204" charset="0"/>
              </a:rPr>
              <a:t>our driver every time. Then we </a:t>
            </a:r>
            <a:r>
              <a:rPr lang="en-US" b="0" i="0" dirty="0">
                <a:solidFill>
                  <a:schemeClr val="bg1"/>
                </a:solidFill>
                <a:effectLst/>
                <a:latin typeface="Maven Pro" panose="020B0604020202020204" charset="0"/>
              </a:rPr>
              <a:t>run it for the whole night and because after the whole night we got a dataset of about 19,000 rows and 14 columns, which became our data-frame.</a:t>
            </a:r>
          </a:p>
          <a:p>
            <a:pPr fontAlgn="base"/>
            <a:endParaRPr lang="en-US" b="0" i="0" dirty="0">
              <a:solidFill>
                <a:schemeClr val="bg1"/>
              </a:solidFill>
              <a:effectLst/>
              <a:latin typeface="inherit"/>
            </a:endParaRPr>
          </a:p>
          <a:p>
            <a:pPr algn="l" fontAlgn="base"/>
            <a:endParaRPr lang="en-US" b="0" i="0" dirty="0">
              <a:solidFill>
                <a:schemeClr val="bg1"/>
              </a:solidFill>
              <a:effectLst/>
              <a:latin typeface="Maven Pro" panose="020B0604020202020204"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99"/>
        <p:cNvGrpSpPr/>
        <p:nvPr/>
      </p:nvGrpSpPr>
      <p:grpSpPr>
        <a:xfrm>
          <a:off x="0" y="0"/>
          <a:ext cx="0" cy="0"/>
          <a:chOff x="0" y="0"/>
          <a:chExt cx="0" cy="0"/>
        </a:xfrm>
      </p:grpSpPr>
      <p:sp>
        <p:nvSpPr>
          <p:cNvPr id="600" name="Google Shape;600;p30"/>
          <p:cNvSpPr txBox="1">
            <a:spLocks noGrp="1"/>
          </p:cNvSpPr>
          <p:nvPr>
            <p:ph type="ctrTitle" idx="8"/>
          </p:nvPr>
        </p:nvSpPr>
        <p:spPr>
          <a:xfrm>
            <a:off x="621630" y="411675"/>
            <a:ext cx="58887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Selenium Crawling Demonstration:</a:t>
            </a:r>
            <a:endParaRPr sz="3000" dirty="0"/>
          </a:p>
        </p:txBody>
      </p:sp>
      <p:pic>
        <p:nvPicPr>
          <p:cNvPr id="2" name="2022-01-24 17-37-44">
            <a:hlinkClick r:id="" action="ppaction://media"/>
            <a:extLst>
              <a:ext uri="{FF2B5EF4-FFF2-40B4-BE49-F238E27FC236}">
                <a16:creationId xmlns:a16="http://schemas.microsoft.com/office/drawing/2014/main" id="{84750B90-E5EA-4C7F-A3E2-0960BCA23CD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42520" y="1049755"/>
            <a:ext cx="7878965" cy="376674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58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97"/>
        <p:cNvGrpSpPr/>
        <p:nvPr/>
      </p:nvGrpSpPr>
      <p:grpSpPr>
        <a:xfrm>
          <a:off x="0" y="0"/>
          <a:ext cx="0" cy="0"/>
          <a:chOff x="0" y="0"/>
          <a:chExt cx="0" cy="0"/>
        </a:xfrm>
      </p:grpSpPr>
      <p:sp>
        <p:nvSpPr>
          <p:cNvPr id="698" name="Google Shape;698;p33"/>
          <p:cNvSpPr txBox="1">
            <a:spLocks noGrp="1"/>
          </p:cNvSpPr>
          <p:nvPr>
            <p:ph type="ctrTitle"/>
          </p:nvPr>
        </p:nvSpPr>
        <p:spPr>
          <a:xfrm>
            <a:off x="618825" y="411675"/>
            <a:ext cx="47277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Our Data Cleaning:</a:t>
            </a:r>
            <a:endParaRPr dirty="0"/>
          </a:p>
        </p:txBody>
      </p:sp>
      <p:sp>
        <p:nvSpPr>
          <p:cNvPr id="3" name="תיבת טקסט 2">
            <a:extLst>
              <a:ext uri="{FF2B5EF4-FFF2-40B4-BE49-F238E27FC236}">
                <a16:creationId xmlns:a16="http://schemas.microsoft.com/office/drawing/2014/main" id="{5FE3754E-760E-4D01-AD77-28E8DD14F7E7}"/>
              </a:ext>
            </a:extLst>
          </p:cNvPr>
          <p:cNvSpPr txBox="1"/>
          <p:nvPr/>
        </p:nvSpPr>
        <p:spPr>
          <a:xfrm>
            <a:off x="618824" y="989475"/>
            <a:ext cx="5087582" cy="2462213"/>
          </a:xfrm>
          <a:prstGeom prst="rect">
            <a:avLst/>
          </a:prstGeom>
          <a:noFill/>
        </p:spPr>
        <p:txBody>
          <a:bodyPr wrap="square" rtlCol="0">
            <a:spAutoFit/>
          </a:bodyPr>
          <a:lstStyle/>
          <a:p>
            <a:r>
              <a:rPr lang="en-US" dirty="0">
                <a:solidFill>
                  <a:schemeClr val="bg1"/>
                </a:solidFill>
                <a:latin typeface="Maven Pro" panose="020B0604020202020204" charset="0"/>
              </a:rPr>
              <a:t>Most of the data was strings. We had to move all our data to numeric values, whether its</a:t>
            </a:r>
            <a:r>
              <a:rPr lang="he-IL" dirty="0">
                <a:solidFill>
                  <a:schemeClr val="bg1"/>
                </a:solidFill>
                <a:latin typeface="Maven Pro" panose="020B0604020202020204" charset="0"/>
              </a:rPr>
              <a:t> </a:t>
            </a:r>
            <a:r>
              <a:rPr lang="en-US" dirty="0">
                <a:solidFill>
                  <a:schemeClr val="bg1"/>
                </a:solidFill>
                <a:latin typeface="Maven Pro" panose="020B0604020202020204" charset="0"/>
              </a:rPr>
              <a:t>Categorical variable like “Brand” or Measuring scale variable like “Production year”.</a:t>
            </a:r>
          </a:p>
          <a:p>
            <a:r>
              <a:rPr lang="en-US" dirty="0">
                <a:solidFill>
                  <a:schemeClr val="bg1"/>
                </a:solidFill>
                <a:latin typeface="Maven Pro" panose="020B0604020202020204" charset="0"/>
              </a:rPr>
              <a:t>We had to clean the “Brand” values because same company had few names, for example (Mercedes , Mercedes Benz , Mercedes Benz).</a:t>
            </a:r>
          </a:p>
          <a:p>
            <a:r>
              <a:rPr lang="en-US" dirty="0">
                <a:solidFill>
                  <a:schemeClr val="bg1"/>
                </a:solidFill>
                <a:latin typeface="Maven Pro" panose="020B0604020202020204" charset="0"/>
              </a:rPr>
              <a:t>We cleaned the dates from DD/MM/YYYY format to just numeric Year.</a:t>
            </a:r>
          </a:p>
          <a:p>
            <a:r>
              <a:rPr lang="en-US" dirty="0">
                <a:solidFill>
                  <a:schemeClr val="bg1"/>
                </a:solidFill>
                <a:latin typeface="Maven Pro" panose="020B0604020202020204" charset="0"/>
              </a:rPr>
              <a:t>We continued by moving the engine size label to bins, by their relative distribution.</a:t>
            </a:r>
          </a:p>
          <a:p>
            <a:endParaRPr lang="en-IL" dirty="0">
              <a:solidFill>
                <a:schemeClr val="bg1"/>
              </a:solidFill>
              <a:latin typeface="Maven Pro" panose="020B0604020202020204" charset="0"/>
            </a:endParaRPr>
          </a:p>
        </p:txBody>
      </p:sp>
      <p:pic>
        <p:nvPicPr>
          <p:cNvPr id="21" name="תמונה 20">
            <a:extLst>
              <a:ext uri="{FF2B5EF4-FFF2-40B4-BE49-F238E27FC236}">
                <a16:creationId xmlns:a16="http://schemas.microsoft.com/office/drawing/2014/main" id="{C34E7FFA-A6F3-46C5-83FA-12CEEAD0AEA5}"/>
              </a:ext>
            </a:extLst>
          </p:cNvPr>
          <p:cNvPicPr>
            <a:picLocks noChangeAspect="1"/>
          </p:cNvPicPr>
          <p:nvPr/>
        </p:nvPicPr>
        <p:blipFill>
          <a:blip r:embed="rId3"/>
          <a:stretch>
            <a:fillRect/>
          </a:stretch>
        </p:blipFill>
        <p:spPr>
          <a:xfrm>
            <a:off x="5985494" y="1109403"/>
            <a:ext cx="2539682" cy="2539682"/>
          </a:xfrm>
          <a:prstGeom prst="rect">
            <a:avLst/>
          </a:prstGeom>
        </p:spPr>
      </p:pic>
      <p:pic>
        <p:nvPicPr>
          <p:cNvPr id="11" name="תמונה 10">
            <a:extLst>
              <a:ext uri="{FF2B5EF4-FFF2-40B4-BE49-F238E27FC236}">
                <a16:creationId xmlns:a16="http://schemas.microsoft.com/office/drawing/2014/main" id="{7E9D3D2F-F3F3-4712-8D16-98241BAE9053}"/>
              </a:ext>
            </a:extLst>
          </p:cNvPr>
          <p:cNvPicPr>
            <a:picLocks noChangeAspect="1"/>
          </p:cNvPicPr>
          <p:nvPr/>
        </p:nvPicPr>
        <p:blipFill>
          <a:blip r:embed="rId4"/>
          <a:stretch>
            <a:fillRect/>
          </a:stretch>
        </p:blipFill>
        <p:spPr>
          <a:xfrm>
            <a:off x="732207" y="3363830"/>
            <a:ext cx="7679585" cy="570510"/>
          </a:xfrm>
          <a:prstGeom prst="rect">
            <a:avLst/>
          </a:prstGeom>
        </p:spPr>
      </p:pic>
      <p:pic>
        <p:nvPicPr>
          <p:cNvPr id="13" name="תמונה 12">
            <a:extLst>
              <a:ext uri="{FF2B5EF4-FFF2-40B4-BE49-F238E27FC236}">
                <a16:creationId xmlns:a16="http://schemas.microsoft.com/office/drawing/2014/main" id="{282D1E4B-EFCD-4909-8DD6-5100B7DFF877}"/>
              </a:ext>
            </a:extLst>
          </p:cNvPr>
          <p:cNvPicPr>
            <a:picLocks noChangeAspect="1"/>
          </p:cNvPicPr>
          <p:nvPr/>
        </p:nvPicPr>
        <p:blipFill>
          <a:blip r:embed="rId5"/>
          <a:stretch>
            <a:fillRect/>
          </a:stretch>
        </p:blipFill>
        <p:spPr>
          <a:xfrm>
            <a:off x="732207" y="4006367"/>
            <a:ext cx="4058216" cy="295316"/>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86"/>
        <p:cNvGrpSpPr/>
        <p:nvPr/>
      </p:nvGrpSpPr>
      <p:grpSpPr>
        <a:xfrm>
          <a:off x="0" y="0"/>
          <a:ext cx="0" cy="0"/>
          <a:chOff x="0" y="0"/>
          <a:chExt cx="0" cy="0"/>
        </a:xfrm>
      </p:grpSpPr>
      <p:pic>
        <p:nvPicPr>
          <p:cNvPr id="9" name="תמונה 8">
            <a:extLst>
              <a:ext uri="{FF2B5EF4-FFF2-40B4-BE49-F238E27FC236}">
                <a16:creationId xmlns:a16="http://schemas.microsoft.com/office/drawing/2014/main" id="{7CD89F3A-6F6B-4066-98E1-2390CE4AA4CA}"/>
              </a:ext>
            </a:extLst>
          </p:cNvPr>
          <p:cNvPicPr>
            <a:picLocks noChangeAspect="1"/>
          </p:cNvPicPr>
          <p:nvPr/>
        </p:nvPicPr>
        <p:blipFill>
          <a:blip r:embed="rId3"/>
          <a:stretch>
            <a:fillRect/>
          </a:stretch>
        </p:blipFill>
        <p:spPr>
          <a:xfrm>
            <a:off x="405636" y="454191"/>
            <a:ext cx="4872128" cy="2206507"/>
          </a:xfrm>
          <a:prstGeom prst="rect">
            <a:avLst/>
          </a:prstGeom>
        </p:spPr>
      </p:pic>
      <p:pic>
        <p:nvPicPr>
          <p:cNvPr id="11" name="תמונה 10">
            <a:extLst>
              <a:ext uri="{FF2B5EF4-FFF2-40B4-BE49-F238E27FC236}">
                <a16:creationId xmlns:a16="http://schemas.microsoft.com/office/drawing/2014/main" id="{ECD44456-495D-43B7-AB11-9C03EA640E77}"/>
              </a:ext>
            </a:extLst>
          </p:cNvPr>
          <p:cNvPicPr>
            <a:picLocks noChangeAspect="1"/>
          </p:cNvPicPr>
          <p:nvPr/>
        </p:nvPicPr>
        <p:blipFill>
          <a:blip r:embed="rId4"/>
          <a:stretch>
            <a:fillRect/>
          </a:stretch>
        </p:blipFill>
        <p:spPr>
          <a:xfrm>
            <a:off x="1306285" y="3616018"/>
            <a:ext cx="5596404" cy="647790"/>
          </a:xfrm>
          <a:prstGeom prst="rect">
            <a:avLst/>
          </a:prstGeom>
        </p:spPr>
      </p:pic>
      <p:pic>
        <p:nvPicPr>
          <p:cNvPr id="15" name="תמונה 14" descr="תמונה שמכילה טקסט&#10;&#10;התיאור נוצר באופן אוטומטי">
            <a:extLst>
              <a:ext uri="{FF2B5EF4-FFF2-40B4-BE49-F238E27FC236}">
                <a16:creationId xmlns:a16="http://schemas.microsoft.com/office/drawing/2014/main" id="{5FFAC8BC-3EBB-48DC-9767-2FD4E44CF9E9}"/>
              </a:ext>
            </a:extLst>
          </p:cNvPr>
          <p:cNvPicPr>
            <a:picLocks noChangeAspect="1"/>
          </p:cNvPicPr>
          <p:nvPr/>
        </p:nvPicPr>
        <p:blipFill>
          <a:blip r:embed="rId5"/>
          <a:stretch>
            <a:fillRect/>
          </a:stretch>
        </p:blipFill>
        <p:spPr>
          <a:xfrm>
            <a:off x="5553348" y="2159161"/>
            <a:ext cx="3439399" cy="825178"/>
          </a:xfrm>
          <a:prstGeom prst="rect">
            <a:avLst/>
          </a:prstGeom>
        </p:spPr>
      </p:pic>
      <p:pic>
        <p:nvPicPr>
          <p:cNvPr id="17" name="תמונה 16">
            <a:extLst>
              <a:ext uri="{FF2B5EF4-FFF2-40B4-BE49-F238E27FC236}">
                <a16:creationId xmlns:a16="http://schemas.microsoft.com/office/drawing/2014/main" id="{7FDBAC7C-9434-41F5-BE2A-367373F3780B}"/>
              </a:ext>
            </a:extLst>
          </p:cNvPr>
          <p:cNvPicPr>
            <a:picLocks noChangeAspect="1"/>
          </p:cNvPicPr>
          <p:nvPr/>
        </p:nvPicPr>
        <p:blipFill>
          <a:blip r:embed="rId6"/>
          <a:stretch>
            <a:fillRect/>
          </a:stretch>
        </p:blipFill>
        <p:spPr>
          <a:xfrm rot="20156532">
            <a:off x="5637654" y="620900"/>
            <a:ext cx="766869" cy="1786186"/>
          </a:xfrm>
          <a:prstGeom prst="rect">
            <a:avLst/>
          </a:prstGeom>
        </p:spPr>
      </p:pic>
      <p:pic>
        <p:nvPicPr>
          <p:cNvPr id="25" name="תמונה 24">
            <a:extLst>
              <a:ext uri="{FF2B5EF4-FFF2-40B4-BE49-F238E27FC236}">
                <a16:creationId xmlns:a16="http://schemas.microsoft.com/office/drawing/2014/main" id="{1DB2B980-7E0B-4DA0-B3C2-F2E17D4AB452}"/>
              </a:ext>
            </a:extLst>
          </p:cNvPr>
          <p:cNvPicPr>
            <a:picLocks noChangeAspect="1"/>
          </p:cNvPicPr>
          <p:nvPr/>
        </p:nvPicPr>
        <p:blipFill>
          <a:blip r:embed="rId6"/>
          <a:stretch>
            <a:fillRect/>
          </a:stretch>
        </p:blipFill>
        <p:spPr>
          <a:xfrm rot="4481551">
            <a:off x="7151533" y="2548045"/>
            <a:ext cx="766869" cy="1786186"/>
          </a:xfrm>
          <a:prstGeom prst="rect">
            <a:avLst/>
          </a:prstGeom>
        </p:spPr>
      </p:pic>
    </p:spTree>
  </p:cSld>
  <p:clrMapOvr>
    <a:masterClrMapping/>
  </p:clrMapOvr>
</p:sld>
</file>

<file path=ppt/theme/theme1.xml><?xml version="1.0" encoding="utf-8"?>
<a:theme xmlns:a="http://schemas.openxmlformats.org/drawingml/2006/main" name="Data Science Consulting by Slidesgo">
  <a:themeElements>
    <a:clrScheme name="Simple Light">
      <a:dk1>
        <a:srgbClr val="1A5E8F"/>
      </a:dk1>
      <a:lt1>
        <a:srgbClr val="FFFFFF"/>
      </a:lt1>
      <a:dk2>
        <a:srgbClr val="002845"/>
      </a:dk2>
      <a:lt2>
        <a:srgbClr val="FFD6E1"/>
      </a:lt2>
      <a:accent1>
        <a:srgbClr val="E898AC"/>
      </a:accent1>
      <a:accent2>
        <a:srgbClr val="00CFCC"/>
      </a:accent2>
      <a:accent3>
        <a:srgbClr val="FF9973"/>
      </a:accent3>
      <a:accent4>
        <a:srgbClr val="F64975"/>
      </a:accent4>
      <a:accent5>
        <a:srgbClr val="5EFFFD"/>
      </a:accent5>
      <a:accent6>
        <a:srgbClr val="FC723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107</TotalTime>
  <Words>754</Words>
  <Application>Microsoft Office PowerPoint</Application>
  <PresentationFormat>‫הצגה על המסך (16:9)</PresentationFormat>
  <Paragraphs>91</Paragraphs>
  <Slides>24</Slides>
  <Notes>24</Notes>
  <HiddenSlides>0</HiddenSlides>
  <MMClips>1</MMClips>
  <ScaleCrop>false</ScaleCrop>
  <HeadingPairs>
    <vt:vector size="6" baseType="variant">
      <vt:variant>
        <vt:lpstr>גופנים בשימוש</vt:lpstr>
      </vt:variant>
      <vt:variant>
        <vt:i4>9</vt:i4>
      </vt:variant>
      <vt:variant>
        <vt:lpstr>ערכת נושא</vt:lpstr>
      </vt:variant>
      <vt:variant>
        <vt:i4>1</vt:i4>
      </vt:variant>
      <vt:variant>
        <vt:lpstr>כותרות שקופיות</vt:lpstr>
      </vt:variant>
      <vt:variant>
        <vt:i4>24</vt:i4>
      </vt:variant>
    </vt:vector>
  </HeadingPairs>
  <TitlesOfParts>
    <vt:vector size="34" baseType="lpstr">
      <vt:lpstr>Livvic Light</vt:lpstr>
      <vt:lpstr>Fira Sans Condensed Medium</vt:lpstr>
      <vt:lpstr>Fira Sans Extra Condensed Medium</vt:lpstr>
      <vt:lpstr>Maven Pro</vt:lpstr>
      <vt:lpstr>Advent Pro SemiBold</vt:lpstr>
      <vt:lpstr>inherit</vt:lpstr>
      <vt:lpstr>Nunito Light</vt:lpstr>
      <vt:lpstr>Share Tech</vt:lpstr>
      <vt:lpstr>Arial</vt:lpstr>
      <vt:lpstr>Data Science Consulting by Slidesgo</vt:lpstr>
      <vt:lpstr>DATA SCIENCE  Personal Veihcle Imports</vt:lpstr>
      <vt:lpstr>Research Intro:</vt:lpstr>
      <vt:lpstr>TARGET</vt:lpstr>
      <vt:lpstr>Data Sources:</vt:lpstr>
      <vt:lpstr>Crawling Code:</vt:lpstr>
      <vt:lpstr>Crawling Difficulties:</vt:lpstr>
      <vt:lpstr>Selenium Crawling Demonstration:</vt:lpstr>
      <vt:lpstr>Our Data Cleaning:</vt:lpstr>
      <vt:lpstr>מצגת של PowerPoint‏</vt:lpstr>
      <vt:lpstr>Move to numeric:</vt:lpstr>
      <vt:lpstr>Removing outliers:</vt:lpstr>
      <vt:lpstr>EDA and Distribution:</vt:lpstr>
      <vt:lpstr>EDA and Distribution:</vt:lpstr>
      <vt:lpstr>מצגת של PowerPoint‏</vt:lpstr>
      <vt:lpstr>מצגת של PowerPoint‏</vt:lpstr>
      <vt:lpstr>מצגת של PowerPoint‏</vt:lpstr>
      <vt:lpstr>מצגת של PowerPoint‏</vt:lpstr>
      <vt:lpstr>Machine Learning:</vt:lpstr>
      <vt:lpstr>Machine Learning:</vt:lpstr>
      <vt:lpstr>Machine Learning:</vt:lpstr>
      <vt:lpstr>Linear Regression-Results:</vt:lpstr>
      <vt:lpstr>Machine Learning:</vt:lpstr>
      <vt:lpstr>Regression Conclusion’s:</vt:lpstr>
      <vt:lpstr>מצגת של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SCIENCE  Personal Veihcle Imports</dc:title>
  <dc:creator>Bar Salem</dc:creator>
  <cp:lastModifiedBy>Bar Salem</cp:lastModifiedBy>
  <cp:revision>7</cp:revision>
  <dcterms:modified xsi:type="dcterms:W3CDTF">2022-01-26T09:48:33Z</dcterms:modified>
</cp:coreProperties>
</file>